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6" r:id="rId3"/>
    <p:sldMasterId id="2147483678" r:id="rId4"/>
    <p:sldMasterId id="2147483690" r:id="rId5"/>
  </p:sldMasterIdLst>
  <p:notesMasterIdLst>
    <p:notesMasterId r:id="rId2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9144000" cy="6858000" type="screen4x3"/>
  <p:notesSz cx="6858000" cy="9144000"/>
  <p:embeddedFontLst>
    <p:embeddedFont>
      <p:font typeface="Bree Serif" panose="020B0604020202020204" charset="0"/>
      <p:regular r:id="rId30"/>
    </p:embeddedFont>
    <p:embeddedFont>
      <p:font typeface="Calibri" panose="020F0502020204030204" pitchFamily="3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
      <p:font typeface="Comic Sans MS" panose="030F0702030302020204" pitchFamily="66" charset="0"/>
      <p:regular r:id="rId39"/>
      <p:bold r:id="rId40"/>
      <p:italic r:id="rId41"/>
      <p:boldItalic r:id="rId42"/>
    </p:embeddedFont>
    <p:embeddedFont>
      <p:font typeface="Delius" panose="020B0604020202020204" charset="0"/>
      <p:regular r:id="rId43"/>
    </p:embeddedFont>
    <p:embeddedFont>
      <p:font typeface="Impact" panose="020B0806030902050204" pitchFamily="34" charset="0"/>
      <p:regular r:id="rId44"/>
    </p:embeddedFont>
    <p:embeddedFont>
      <p:font typeface="Lato" panose="020B0604020202020204" charset="0"/>
      <p:regular r:id="rId45"/>
      <p:bold r:id="rId46"/>
      <p:italic r:id="rId47"/>
      <p:boldItalic r:id="rId48"/>
    </p:embeddedFont>
    <p:embeddedFont>
      <p:font typeface="Roboto"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Mqcupo8maqoiAiygeNvf2cqem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785716-7E3C-4D64-B452-F14DC483005B}">
  <a:tblStyle styleId="{09785716-7E3C-4D64-B452-F14DC483005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170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notesMaster" Target="notesMasters/notes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customschemas.google.com/relationships/presentationmetadata" Target="metadata"/><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5.xml"/><Relationship Id="rId41" Type="http://schemas.openxmlformats.org/officeDocument/2006/relationships/font" Target="fonts/font1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99d38e29ff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g99d38e29ff_0_284: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99d38e29ff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g99d38e29ff_0_291: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99d38e29ff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g99d38e29ff_0_151: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99d38e29ff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g99d38e29ff_0_296: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99d38e29ff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g99d38e29ff_0_180: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99396834ea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99396834ea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99d38e29ff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g99d38e29ff_0_185: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99d38e29ff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99d38e29ff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99396834ea_0_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99396834ea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99396834ea_0_2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99396834ea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9b20ee711e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9b20ee711e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99d38e29ff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g99d38e29ff_0_196: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99d38e29ff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g99d38e29ff_0_199: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99396834ea_0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99396834e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99d38e29ff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g99d38e29ff_0_205: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99396834ea_0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g99396834ea_0_3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99d38e29ff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g99d38e29ff_0_146: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99d38e29ff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t>
            </a:r>
            <a:endParaRPr/>
          </a:p>
        </p:txBody>
      </p:sp>
      <p:sp>
        <p:nvSpPr>
          <p:cNvPr id="268" name="Google Shape;268;g99d38e29ff_0_156: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9b20ee711e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9b20ee711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 name="Google Shape;28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grpSp>
        <p:nvGrpSpPr>
          <p:cNvPr id="85" name="Google Shape;85;g9b20ee711e_0_153"/>
          <p:cNvGrpSpPr/>
          <p:nvPr/>
        </p:nvGrpSpPr>
        <p:grpSpPr>
          <a:xfrm>
            <a:off x="-85344" y="-140252"/>
            <a:ext cx="9314687" cy="7138668"/>
            <a:chOff x="0" y="0"/>
            <a:chExt cx="9079527" cy="5143503"/>
          </a:xfrm>
        </p:grpSpPr>
        <p:pic>
          <p:nvPicPr>
            <p:cNvPr id="86" name="Google Shape;86;g9b20ee711e_0_153"/>
            <p:cNvPicPr preferRelativeResize="0"/>
            <p:nvPr/>
          </p:nvPicPr>
          <p:blipFill rotWithShape="1">
            <a:blip r:embed="rId2">
              <a:alphaModFix/>
            </a:blip>
            <a:srcRect r="5571"/>
            <a:stretch/>
          </p:blipFill>
          <p:spPr>
            <a:xfrm>
              <a:off x="0" y="0"/>
              <a:ext cx="6285329" cy="5143503"/>
            </a:xfrm>
            <a:prstGeom prst="rect">
              <a:avLst/>
            </a:prstGeom>
            <a:noFill/>
            <a:ln>
              <a:noFill/>
            </a:ln>
          </p:spPr>
        </p:pic>
        <p:pic>
          <p:nvPicPr>
            <p:cNvPr id="87" name="Google Shape;87;g9b20ee711e_0_153"/>
            <p:cNvPicPr preferRelativeResize="0"/>
            <p:nvPr/>
          </p:nvPicPr>
          <p:blipFill rotWithShape="1">
            <a:blip r:embed="rId2">
              <a:alphaModFix/>
            </a:blip>
            <a:srcRect l="58022"/>
            <a:stretch/>
          </p:blipFill>
          <p:spPr>
            <a:xfrm>
              <a:off x="6285327" y="0"/>
              <a:ext cx="2794201" cy="5143503"/>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ow to Use">
  <p:cSld name="BLANK_1">
    <p:bg>
      <p:bgPr>
        <a:solidFill>
          <a:srgbClr val="B4A7D6"/>
        </a:solidFill>
        <a:effectLst/>
      </p:bgPr>
    </p:bg>
    <p:spTree>
      <p:nvGrpSpPr>
        <p:cNvPr id="1" name="Shape 88"/>
        <p:cNvGrpSpPr/>
        <p:nvPr/>
      </p:nvGrpSpPr>
      <p:grpSpPr>
        <a:xfrm>
          <a:off x="0" y="0"/>
          <a:ext cx="0" cy="0"/>
          <a:chOff x="0" y="0"/>
          <a:chExt cx="0" cy="0"/>
        </a:xfrm>
      </p:grpSpPr>
      <p:sp>
        <p:nvSpPr>
          <p:cNvPr id="89" name="Google Shape;89;g9b20ee711e_0_157"/>
          <p:cNvSpPr txBox="1"/>
          <p:nvPr/>
        </p:nvSpPr>
        <p:spPr>
          <a:xfrm>
            <a:off x="1085400" y="0"/>
            <a:ext cx="6973200" cy="143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a:solidFill>
                  <a:srgbClr val="FFFFFF"/>
                </a:solidFill>
                <a:latin typeface="Bree Serif"/>
                <a:ea typeface="Bree Serif"/>
                <a:cs typeface="Bree Serif"/>
                <a:sym typeface="Bree Serif"/>
              </a:rPr>
              <a:t>How to use the Bitmoji Curriculum Night Slide Show:</a:t>
            </a:r>
            <a:endParaRPr sz="3600">
              <a:solidFill>
                <a:srgbClr val="FFFFFF"/>
              </a:solidFill>
              <a:latin typeface="Bree Serif"/>
              <a:ea typeface="Bree Serif"/>
              <a:cs typeface="Bree Serif"/>
              <a:sym typeface="Bree Serif"/>
            </a:endParaRPr>
          </a:p>
        </p:txBody>
      </p:sp>
      <p:grpSp>
        <p:nvGrpSpPr>
          <p:cNvPr id="90" name="Google Shape;90;g9b20ee711e_0_157"/>
          <p:cNvGrpSpPr/>
          <p:nvPr/>
        </p:nvGrpSpPr>
        <p:grpSpPr>
          <a:xfrm>
            <a:off x="52388" y="1864451"/>
            <a:ext cx="510600" cy="777681"/>
            <a:chOff x="113450" y="1458575"/>
            <a:chExt cx="510600" cy="583275"/>
          </a:xfrm>
        </p:grpSpPr>
        <p:sp>
          <p:nvSpPr>
            <p:cNvPr id="91" name="Google Shape;91;g9b20ee711e_0_157"/>
            <p:cNvSpPr/>
            <p:nvPr/>
          </p:nvSpPr>
          <p:spPr>
            <a:xfrm>
              <a:off x="113450" y="1531550"/>
              <a:ext cx="510600" cy="510300"/>
            </a:xfrm>
            <a:prstGeom prst="ellipse">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g9b20ee711e_0_157"/>
            <p:cNvSpPr txBox="1"/>
            <p:nvPr/>
          </p:nvSpPr>
          <p:spPr>
            <a:xfrm>
              <a:off x="204200" y="1458575"/>
              <a:ext cx="3516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Bree Serif"/>
                  <a:ea typeface="Bree Serif"/>
                  <a:cs typeface="Bree Serif"/>
                  <a:sym typeface="Bree Serif"/>
                </a:rPr>
                <a:t>1</a:t>
              </a:r>
              <a:endParaRPr sz="3000">
                <a:latin typeface="Bree Serif"/>
                <a:ea typeface="Bree Serif"/>
                <a:cs typeface="Bree Serif"/>
                <a:sym typeface="Bree Serif"/>
              </a:endParaRPr>
            </a:p>
          </p:txBody>
        </p:sp>
      </p:grpSp>
      <p:grpSp>
        <p:nvGrpSpPr>
          <p:cNvPr id="93" name="Google Shape;93;g9b20ee711e_0_157"/>
          <p:cNvGrpSpPr/>
          <p:nvPr/>
        </p:nvGrpSpPr>
        <p:grpSpPr>
          <a:xfrm>
            <a:off x="2764950" y="1888688"/>
            <a:ext cx="510600" cy="728982"/>
            <a:chOff x="124700" y="4352400"/>
            <a:chExt cx="510600" cy="546750"/>
          </a:xfrm>
        </p:grpSpPr>
        <p:sp>
          <p:nvSpPr>
            <p:cNvPr id="94" name="Google Shape;94;g9b20ee711e_0_157"/>
            <p:cNvSpPr/>
            <p:nvPr/>
          </p:nvSpPr>
          <p:spPr>
            <a:xfrm>
              <a:off x="124700" y="4388850"/>
              <a:ext cx="510600" cy="510300"/>
            </a:xfrm>
            <a:prstGeom prst="ellipse">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g9b20ee711e_0_157"/>
            <p:cNvSpPr txBox="1"/>
            <p:nvPr/>
          </p:nvSpPr>
          <p:spPr>
            <a:xfrm>
              <a:off x="204200" y="4352400"/>
              <a:ext cx="3516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Bree Serif"/>
                  <a:ea typeface="Bree Serif"/>
                  <a:cs typeface="Bree Serif"/>
                  <a:sym typeface="Bree Serif"/>
                </a:rPr>
                <a:t>2</a:t>
              </a:r>
              <a:endParaRPr sz="3000">
                <a:latin typeface="Bree Serif"/>
                <a:ea typeface="Bree Serif"/>
                <a:cs typeface="Bree Serif"/>
                <a:sym typeface="Bree Serif"/>
              </a:endParaRPr>
            </a:p>
          </p:txBody>
        </p:sp>
      </p:grpSp>
      <p:grpSp>
        <p:nvGrpSpPr>
          <p:cNvPr id="96" name="Google Shape;96;g9b20ee711e_0_157"/>
          <p:cNvGrpSpPr/>
          <p:nvPr/>
        </p:nvGrpSpPr>
        <p:grpSpPr>
          <a:xfrm>
            <a:off x="5477525" y="1862126"/>
            <a:ext cx="510600" cy="781980"/>
            <a:chOff x="124700" y="6728625"/>
            <a:chExt cx="510600" cy="586500"/>
          </a:xfrm>
        </p:grpSpPr>
        <p:sp>
          <p:nvSpPr>
            <p:cNvPr id="97" name="Google Shape;97;g9b20ee711e_0_157"/>
            <p:cNvSpPr/>
            <p:nvPr/>
          </p:nvSpPr>
          <p:spPr>
            <a:xfrm>
              <a:off x="124700" y="6804825"/>
              <a:ext cx="510600" cy="510300"/>
            </a:xfrm>
            <a:prstGeom prst="ellipse">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g9b20ee711e_0_157"/>
            <p:cNvSpPr txBox="1"/>
            <p:nvPr/>
          </p:nvSpPr>
          <p:spPr>
            <a:xfrm>
              <a:off x="204200" y="6728625"/>
              <a:ext cx="3516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Bree Serif"/>
                  <a:ea typeface="Bree Serif"/>
                  <a:cs typeface="Bree Serif"/>
                  <a:sym typeface="Bree Serif"/>
                </a:rPr>
                <a:t>3</a:t>
              </a:r>
              <a:endParaRPr sz="3000">
                <a:latin typeface="Bree Serif"/>
                <a:ea typeface="Bree Serif"/>
                <a:cs typeface="Bree Serif"/>
                <a:sym typeface="Bree Serif"/>
              </a:endParaRPr>
            </a:p>
          </p:txBody>
        </p:sp>
      </p:grpSp>
      <p:sp>
        <p:nvSpPr>
          <p:cNvPr id="99" name="Google Shape;99;g9b20ee711e_0_157"/>
          <p:cNvSpPr txBox="1"/>
          <p:nvPr/>
        </p:nvSpPr>
        <p:spPr>
          <a:xfrm>
            <a:off x="619788" y="1818083"/>
            <a:ext cx="2052600" cy="345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latin typeface="Bree Serif"/>
                <a:ea typeface="Bree Serif"/>
                <a:cs typeface="Bree Serif"/>
                <a:sym typeface="Bree Serif"/>
              </a:rPr>
              <a:t>Download the Bitmoji Chrome Extension and log in. </a:t>
            </a:r>
            <a:endParaRPr sz="2400">
              <a:solidFill>
                <a:srgbClr val="FFFFFF"/>
              </a:solidFill>
              <a:latin typeface="Bree Serif"/>
              <a:ea typeface="Bree Serif"/>
              <a:cs typeface="Bree Serif"/>
              <a:sym typeface="Bree Serif"/>
            </a:endParaRPr>
          </a:p>
        </p:txBody>
      </p:sp>
      <p:sp>
        <p:nvSpPr>
          <p:cNvPr id="100" name="Google Shape;100;g9b20ee711e_0_157"/>
          <p:cNvSpPr txBox="1"/>
          <p:nvPr/>
        </p:nvSpPr>
        <p:spPr>
          <a:xfrm>
            <a:off x="3275563" y="1818100"/>
            <a:ext cx="2170200" cy="30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latin typeface="Bree Serif"/>
                <a:ea typeface="Bree Serif"/>
                <a:cs typeface="Bree Serif"/>
                <a:sym typeface="Bree Serif"/>
              </a:rPr>
              <a:t>Trade out my Bitmoji for yours.</a:t>
            </a:r>
            <a:endParaRPr sz="2400">
              <a:solidFill>
                <a:srgbClr val="FFFFFF"/>
              </a:solidFill>
              <a:latin typeface="Bree Serif"/>
              <a:ea typeface="Bree Serif"/>
              <a:cs typeface="Bree Serif"/>
              <a:sym typeface="Bree Serif"/>
            </a:endParaRPr>
          </a:p>
        </p:txBody>
      </p:sp>
      <p:sp>
        <p:nvSpPr>
          <p:cNvPr id="101" name="Google Shape;101;g9b20ee711e_0_157"/>
          <p:cNvSpPr txBox="1"/>
          <p:nvPr/>
        </p:nvSpPr>
        <p:spPr>
          <a:xfrm>
            <a:off x="6019907" y="1818100"/>
            <a:ext cx="3071700" cy="28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FFFFFF"/>
                </a:solidFill>
                <a:latin typeface="Bree Serif"/>
                <a:ea typeface="Bree Serif"/>
                <a:cs typeface="Bree Serif"/>
                <a:sym typeface="Bree Serif"/>
              </a:rPr>
              <a:t>Don’t want to use Bitmojis? No worries! Just delete my Bitmoji and resize the text boxes to fit the boxes.</a:t>
            </a:r>
            <a:endParaRPr sz="2400">
              <a:solidFill>
                <a:srgbClr val="FFFFFF"/>
              </a:solidFill>
              <a:latin typeface="Bree Serif"/>
              <a:ea typeface="Bree Serif"/>
              <a:cs typeface="Bree Serif"/>
              <a:sym typeface="Bree Serif"/>
            </a:endParaRPr>
          </a:p>
        </p:txBody>
      </p:sp>
      <p:pic>
        <p:nvPicPr>
          <p:cNvPr id="102" name="Google Shape;102;g9b20ee711e_0_157"/>
          <p:cNvPicPr preferRelativeResize="0"/>
          <p:nvPr/>
        </p:nvPicPr>
        <p:blipFill>
          <a:blip r:embed="rId2">
            <a:alphaModFix/>
          </a:blip>
          <a:stretch>
            <a:fillRect/>
          </a:stretch>
        </p:blipFill>
        <p:spPr>
          <a:xfrm>
            <a:off x="3928275" y="4806167"/>
            <a:ext cx="1287450" cy="12874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p:cSld name="CUSTOM">
    <p:bg>
      <p:bgPr>
        <a:blipFill>
          <a:blip r:embed="rId2">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g9b20ee711e_0_172"/>
          <p:cNvPicPr preferRelativeResize="0"/>
          <p:nvPr/>
        </p:nvPicPr>
        <p:blipFill>
          <a:blip r:embed="rId3">
            <a:alphaModFix/>
          </a:blip>
          <a:stretch>
            <a:fillRect/>
          </a:stretch>
        </p:blipFill>
        <p:spPr>
          <a:xfrm rot="-284598">
            <a:off x="138225" y="897355"/>
            <a:ext cx="2334327" cy="1314750"/>
          </a:xfrm>
          <a:prstGeom prst="rect">
            <a:avLst/>
          </a:prstGeom>
          <a:noFill/>
          <a:ln>
            <a:noFill/>
          </a:ln>
        </p:spPr>
      </p:pic>
      <p:pic>
        <p:nvPicPr>
          <p:cNvPr id="105" name="Google Shape;105;g9b20ee711e_0_172"/>
          <p:cNvPicPr preferRelativeResize="0"/>
          <p:nvPr/>
        </p:nvPicPr>
        <p:blipFill>
          <a:blip r:embed="rId4">
            <a:alphaModFix/>
          </a:blip>
          <a:stretch>
            <a:fillRect/>
          </a:stretch>
        </p:blipFill>
        <p:spPr>
          <a:xfrm rot="-659946">
            <a:off x="138225" y="2988669"/>
            <a:ext cx="2334323" cy="1308885"/>
          </a:xfrm>
          <a:prstGeom prst="rect">
            <a:avLst/>
          </a:prstGeom>
          <a:noFill/>
          <a:ln>
            <a:noFill/>
          </a:ln>
        </p:spPr>
      </p:pic>
      <p:pic>
        <p:nvPicPr>
          <p:cNvPr id="106" name="Google Shape;106;g9b20ee711e_0_172"/>
          <p:cNvPicPr preferRelativeResize="0"/>
          <p:nvPr/>
        </p:nvPicPr>
        <p:blipFill>
          <a:blip r:embed="rId5">
            <a:alphaModFix/>
          </a:blip>
          <a:stretch>
            <a:fillRect/>
          </a:stretch>
        </p:blipFill>
        <p:spPr>
          <a:xfrm rot="414683">
            <a:off x="3404839" y="824015"/>
            <a:ext cx="2334327" cy="1307520"/>
          </a:xfrm>
          <a:prstGeom prst="rect">
            <a:avLst/>
          </a:prstGeom>
          <a:noFill/>
          <a:ln>
            <a:noFill/>
          </a:ln>
        </p:spPr>
      </p:pic>
      <p:pic>
        <p:nvPicPr>
          <p:cNvPr id="107" name="Google Shape;107;g9b20ee711e_0_172"/>
          <p:cNvPicPr preferRelativeResize="0"/>
          <p:nvPr/>
        </p:nvPicPr>
        <p:blipFill>
          <a:blip r:embed="rId6">
            <a:alphaModFix/>
          </a:blip>
          <a:stretch>
            <a:fillRect/>
          </a:stretch>
        </p:blipFill>
        <p:spPr>
          <a:xfrm rot="441896">
            <a:off x="6855100" y="833796"/>
            <a:ext cx="1564175" cy="2022600"/>
          </a:xfrm>
          <a:prstGeom prst="rect">
            <a:avLst/>
          </a:prstGeom>
          <a:noFill/>
          <a:ln>
            <a:noFill/>
          </a:ln>
        </p:spPr>
      </p:pic>
      <p:pic>
        <p:nvPicPr>
          <p:cNvPr id="108" name="Google Shape;108;g9b20ee711e_0_172"/>
          <p:cNvPicPr preferRelativeResize="0"/>
          <p:nvPr/>
        </p:nvPicPr>
        <p:blipFill>
          <a:blip r:embed="rId7">
            <a:alphaModFix/>
          </a:blip>
          <a:stretch>
            <a:fillRect/>
          </a:stretch>
        </p:blipFill>
        <p:spPr>
          <a:xfrm>
            <a:off x="2788075" y="2815809"/>
            <a:ext cx="3751497" cy="2879244"/>
          </a:xfrm>
          <a:prstGeom prst="rect">
            <a:avLst/>
          </a:prstGeom>
          <a:noFill/>
          <a:ln>
            <a:noFill/>
          </a:ln>
        </p:spPr>
      </p:pic>
      <p:pic>
        <p:nvPicPr>
          <p:cNvPr id="109" name="Google Shape;109;g9b20ee711e_0_172"/>
          <p:cNvPicPr preferRelativeResize="0"/>
          <p:nvPr/>
        </p:nvPicPr>
        <p:blipFill>
          <a:blip r:embed="rId8">
            <a:alphaModFix/>
          </a:blip>
          <a:stretch>
            <a:fillRect/>
          </a:stretch>
        </p:blipFill>
        <p:spPr>
          <a:xfrm rot="-300976">
            <a:off x="6802855" y="3729755"/>
            <a:ext cx="1741321" cy="226560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3">
  <p:cSld name="CUSTOM_2">
    <p:bg>
      <p:bgPr>
        <a:blipFill>
          <a:blip r:embed="rId2">
            <a:alphaModFix/>
          </a:blip>
          <a:stretch>
            <a:fillRect/>
          </a:stretch>
        </a:blipFill>
        <a:effectLst/>
      </p:bgPr>
    </p:bg>
    <p:spTree>
      <p:nvGrpSpPr>
        <p:cNvPr id="1" name="Shape 110"/>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2">
  <p:cSld name="CUSTOM_1">
    <p:bg>
      <p:bgPr>
        <a:blipFill>
          <a:blip r:embed="rId2">
            <a:alphaModFix/>
          </a:blip>
          <a:stretch>
            <a:fillRect/>
          </a:stretch>
        </a:blipFill>
        <a:effectLst/>
      </p:bgPr>
    </p:bg>
    <p:spTree>
      <p:nvGrpSpPr>
        <p:cNvPr id="1" name="Shape 11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
        <p:cNvGrpSpPr/>
        <p:nvPr/>
      </p:nvGrpSpPr>
      <p:grpSpPr>
        <a:xfrm>
          <a:off x="0" y="0"/>
          <a:ext cx="0" cy="0"/>
          <a:chOff x="0" y="0"/>
          <a:chExt cx="0" cy="0"/>
        </a:xfrm>
      </p:grpSpPr>
      <p:sp>
        <p:nvSpPr>
          <p:cNvPr id="119" name="Google Shape;119;g99d38e29ff_0_215"/>
          <p:cNvSpPr txBox="1">
            <a:spLocks noGrp="1"/>
          </p:cNvSpPr>
          <p:nvPr>
            <p:ph type="dt" idx="10"/>
          </p:nvPr>
        </p:nvSpPr>
        <p:spPr>
          <a:xfrm>
            <a:off x="628650" y="6356351"/>
            <a:ext cx="2057400" cy="365100"/>
          </a:xfrm>
          <a:prstGeom prst="rect">
            <a:avLst/>
          </a:prstGeom>
          <a:noFill/>
          <a:ln>
            <a:noFill/>
          </a:ln>
        </p:spPr>
        <p:txBody>
          <a:bodyPr spcFirstLastPara="1" wrap="square" lIns="82300" tIns="41150" rIns="82300" bIns="4115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20" name="Google Shape;120;g99d38e29ff_0_215"/>
          <p:cNvSpPr txBox="1">
            <a:spLocks noGrp="1"/>
          </p:cNvSpPr>
          <p:nvPr>
            <p:ph type="ftr" idx="11"/>
          </p:nvPr>
        </p:nvSpPr>
        <p:spPr>
          <a:xfrm>
            <a:off x="3028950" y="6356351"/>
            <a:ext cx="3086100" cy="365100"/>
          </a:xfrm>
          <a:prstGeom prst="rect">
            <a:avLst/>
          </a:prstGeom>
          <a:noFill/>
          <a:ln>
            <a:noFill/>
          </a:ln>
        </p:spPr>
        <p:txBody>
          <a:bodyPr spcFirstLastPara="1" wrap="square" lIns="82300" tIns="41150" rIns="82300" bIns="41150" anchor="ctr" anchorCtr="0">
            <a:noAutofit/>
          </a:bodyPr>
          <a:lstStyle>
            <a:lvl1pPr lvl="0" algn="ctr"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21" name="Google Shape;121;g99d38e29ff_0_215"/>
          <p:cNvSpPr txBox="1">
            <a:spLocks noGrp="1"/>
          </p:cNvSpPr>
          <p:nvPr>
            <p:ph type="sldNum" idx="12"/>
          </p:nvPr>
        </p:nvSpPr>
        <p:spPr>
          <a:xfrm>
            <a:off x="6457950" y="6356351"/>
            <a:ext cx="2057400" cy="365100"/>
          </a:xfrm>
          <a:prstGeom prst="rect">
            <a:avLst/>
          </a:prstGeom>
          <a:noFill/>
          <a:ln>
            <a:noFill/>
          </a:ln>
        </p:spPr>
        <p:txBody>
          <a:bodyPr spcFirstLastPara="1" wrap="square" lIns="82300" tIns="41150" rIns="82300" bIns="411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2"/>
        <p:cNvGrpSpPr/>
        <p:nvPr/>
      </p:nvGrpSpPr>
      <p:grpSpPr>
        <a:xfrm>
          <a:off x="0" y="0"/>
          <a:ext cx="0" cy="0"/>
          <a:chOff x="0" y="0"/>
          <a:chExt cx="0" cy="0"/>
        </a:xfrm>
      </p:grpSpPr>
      <p:sp>
        <p:nvSpPr>
          <p:cNvPr id="123" name="Google Shape;123;g99d38e29ff_0_219"/>
          <p:cNvSpPr txBox="1">
            <a:spLocks noGrp="1"/>
          </p:cNvSpPr>
          <p:nvPr>
            <p:ph type="ctrTitle"/>
          </p:nvPr>
        </p:nvSpPr>
        <p:spPr>
          <a:xfrm>
            <a:off x="685800" y="1122363"/>
            <a:ext cx="7772400" cy="2387700"/>
          </a:xfrm>
          <a:prstGeom prst="rect">
            <a:avLst/>
          </a:prstGeom>
          <a:noFill/>
          <a:ln>
            <a:noFill/>
          </a:ln>
        </p:spPr>
        <p:txBody>
          <a:bodyPr spcFirstLastPara="1" wrap="square" lIns="82300" tIns="41150" rIns="82300" bIns="41150" anchor="b" anchorCtr="0">
            <a:noAutofit/>
          </a:bodyPr>
          <a:lstStyle>
            <a:lvl1pPr lvl="0" algn="ctr" rtl="0">
              <a:lnSpc>
                <a:spcPct val="90000"/>
              </a:lnSpc>
              <a:spcBef>
                <a:spcPts val="0"/>
              </a:spcBef>
              <a:spcAft>
                <a:spcPts val="0"/>
              </a:spcAft>
              <a:buClr>
                <a:schemeClr val="dk1"/>
              </a:buClr>
              <a:buSzPts val="5900"/>
              <a:buFont typeface="Calibri"/>
              <a:buNone/>
              <a:defRPr sz="59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124" name="Google Shape;124;g99d38e29ff_0_219"/>
          <p:cNvSpPr txBox="1">
            <a:spLocks noGrp="1"/>
          </p:cNvSpPr>
          <p:nvPr>
            <p:ph type="subTitle" idx="1"/>
          </p:nvPr>
        </p:nvSpPr>
        <p:spPr>
          <a:xfrm>
            <a:off x="1143000" y="3602038"/>
            <a:ext cx="6858000" cy="1655700"/>
          </a:xfrm>
          <a:prstGeom prst="rect">
            <a:avLst/>
          </a:prstGeom>
          <a:noFill/>
          <a:ln>
            <a:noFill/>
          </a:ln>
        </p:spPr>
        <p:txBody>
          <a:bodyPr spcFirstLastPara="1" wrap="square" lIns="82300" tIns="41150" rIns="82300" bIns="4115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25" name="Google Shape;125;g99d38e29ff_0_219"/>
          <p:cNvSpPr txBox="1">
            <a:spLocks noGrp="1"/>
          </p:cNvSpPr>
          <p:nvPr>
            <p:ph type="dt" idx="10"/>
          </p:nvPr>
        </p:nvSpPr>
        <p:spPr>
          <a:xfrm>
            <a:off x="628650" y="6356351"/>
            <a:ext cx="2057400" cy="365100"/>
          </a:xfrm>
          <a:prstGeom prst="rect">
            <a:avLst/>
          </a:prstGeom>
          <a:noFill/>
          <a:ln>
            <a:noFill/>
          </a:ln>
        </p:spPr>
        <p:txBody>
          <a:bodyPr spcFirstLastPara="1" wrap="square" lIns="82300" tIns="41150" rIns="82300" bIns="4115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26" name="Google Shape;126;g99d38e29ff_0_219"/>
          <p:cNvSpPr txBox="1">
            <a:spLocks noGrp="1"/>
          </p:cNvSpPr>
          <p:nvPr>
            <p:ph type="ftr" idx="11"/>
          </p:nvPr>
        </p:nvSpPr>
        <p:spPr>
          <a:xfrm>
            <a:off x="3028950" y="6356351"/>
            <a:ext cx="3086100" cy="365100"/>
          </a:xfrm>
          <a:prstGeom prst="rect">
            <a:avLst/>
          </a:prstGeom>
          <a:noFill/>
          <a:ln>
            <a:noFill/>
          </a:ln>
        </p:spPr>
        <p:txBody>
          <a:bodyPr spcFirstLastPara="1" wrap="square" lIns="82300" tIns="41150" rIns="82300" bIns="41150" anchor="ctr" anchorCtr="0">
            <a:noAutofit/>
          </a:bodyPr>
          <a:lstStyle>
            <a:lvl1pPr lvl="0" algn="ctr"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27" name="Google Shape;127;g99d38e29ff_0_219"/>
          <p:cNvSpPr txBox="1">
            <a:spLocks noGrp="1"/>
          </p:cNvSpPr>
          <p:nvPr>
            <p:ph type="sldNum" idx="12"/>
          </p:nvPr>
        </p:nvSpPr>
        <p:spPr>
          <a:xfrm>
            <a:off x="6457950" y="6356351"/>
            <a:ext cx="2057400" cy="365100"/>
          </a:xfrm>
          <a:prstGeom prst="rect">
            <a:avLst/>
          </a:prstGeom>
          <a:noFill/>
          <a:ln>
            <a:noFill/>
          </a:ln>
        </p:spPr>
        <p:txBody>
          <a:bodyPr spcFirstLastPara="1" wrap="square" lIns="82300" tIns="41150" rIns="82300" bIns="411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8"/>
        <p:cNvGrpSpPr/>
        <p:nvPr/>
      </p:nvGrpSpPr>
      <p:grpSpPr>
        <a:xfrm>
          <a:off x="0" y="0"/>
          <a:ext cx="0" cy="0"/>
          <a:chOff x="0" y="0"/>
          <a:chExt cx="0" cy="0"/>
        </a:xfrm>
      </p:grpSpPr>
      <p:sp>
        <p:nvSpPr>
          <p:cNvPr id="129" name="Google Shape;129;g99d38e29ff_0_225"/>
          <p:cNvSpPr txBox="1">
            <a:spLocks noGrp="1"/>
          </p:cNvSpPr>
          <p:nvPr>
            <p:ph type="title"/>
          </p:nvPr>
        </p:nvSpPr>
        <p:spPr>
          <a:xfrm>
            <a:off x="628650" y="365126"/>
            <a:ext cx="7886700" cy="1325700"/>
          </a:xfrm>
          <a:prstGeom prst="rect">
            <a:avLst/>
          </a:prstGeom>
          <a:noFill/>
          <a:ln>
            <a:noFill/>
          </a:ln>
        </p:spPr>
        <p:txBody>
          <a:bodyPr spcFirstLastPara="1" wrap="square" lIns="82300" tIns="41150" rIns="82300" bIns="41150" anchor="ctr" anchorCtr="0">
            <a:noAutofit/>
          </a:bodyPr>
          <a:lstStyle>
            <a:lvl1pPr lvl="0" algn="l" rtl="0">
              <a:lnSpc>
                <a:spcPct val="90000"/>
              </a:lnSpc>
              <a:spcBef>
                <a:spcPts val="0"/>
              </a:spcBef>
              <a:spcAft>
                <a:spcPts val="0"/>
              </a:spcAft>
              <a:buClr>
                <a:schemeClr val="dk1"/>
              </a:buClr>
              <a:buSzPts val="16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130" name="Google Shape;130;g99d38e29ff_0_225"/>
          <p:cNvSpPr txBox="1">
            <a:spLocks noGrp="1"/>
          </p:cNvSpPr>
          <p:nvPr>
            <p:ph type="body" idx="1"/>
          </p:nvPr>
        </p:nvSpPr>
        <p:spPr>
          <a:xfrm>
            <a:off x="628650" y="1825625"/>
            <a:ext cx="7886700" cy="4351200"/>
          </a:xfrm>
          <a:prstGeom prst="rect">
            <a:avLst/>
          </a:prstGeom>
          <a:noFill/>
          <a:ln>
            <a:noFill/>
          </a:ln>
        </p:spPr>
        <p:txBody>
          <a:bodyPr spcFirstLastPara="1" wrap="square" lIns="82300" tIns="41150" rIns="82300" bIns="41150" anchor="t" anchorCtr="0">
            <a:noAutofit/>
          </a:bodyPr>
          <a:lstStyle>
            <a:lvl1pPr marL="457200" lvl="0" indent="-330200" algn="l" rtl="0">
              <a:lnSpc>
                <a:spcPct val="90000"/>
              </a:lnSpc>
              <a:spcBef>
                <a:spcPts val="1000"/>
              </a:spcBef>
              <a:spcAft>
                <a:spcPts val="0"/>
              </a:spcAft>
              <a:buClr>
                <a:schemeClr val="dk1"/>
              </a:buClr>
              <a:buSzPts val="1600"/>
              <a:buChar char="•"/>
              <a:defRPr/>
            </a:lvl1pPr>
            <a:lvl2pPr marL="914400" lvl="1" indent="-330200" algn="l" rtl="0">
              <a:lnSpc>
                <a:spcPct val="90000"/>
              </a:lnSpc>
              <a:spcBef>
                <a:spcPts val="500"/>
              </a:spcBef>
              <a:spcAft>
                <a:spcPts val="0"/>
              </a:spcAft>
              <a:buClr>
                <a:schemeClr val="dk1"/>
              </a:buClr>
              <a:buSzPts val="1600"/>
              <a:buChar char="•"/>
              <a:defRPr/>
            </a:lvl2pPr>
            <a:lvl3pPr marL="1371600" lvl="2" indent="-330200" algn="l" rtl="0">
              <a:lnSpc>
                <a:spcPct val="90000"/>
              </a:lnSpc>
              <a:spcBef>
                <a:spcPts val="500"/>
              </a:spcBef>
              <a:spcAft>
                <a:spcPts val="0"/>
              </a:spcAft>
              <a:buClr>
                <a:schemeClr val="dk1"/>
              </a:buClr>
              <a:buSzPts val="1600"/>
              <a:buChar char="•"/>
              <a:defRPr/>
            </a:lvl3pPr>
            <a:lvl4pPr marL="1828800" lvl="3" indent="-330200" algn="l" rtl="0">
              <a:lnSpc>
                <a:spcPct val="90000"/>
              </a:lnSpc>
              <a:spcBef>
                <a:spcPts val="500"/>
              </a:spcBef>
              <a:spcAft>
                <a:spcPts val="0"/>
              </a:spcAft>
              <a:buClr>
                <a:schemeClr val="dk1"/>
              </a:buClr>
              <a:buSzPts val="1600"/>
              <a:buChar char="•"/>
              <a:defRPr/>
            </a:lvl4pPr>
            <a:lvl5pPr marL="2286000" lvl="4" indent="-330200" algn="l" rtl="0">
              <a:lnSpc>
                <a:spcPct val="90000"/>
              </a:lnSpc>
              <a:spcBef>
                <a:spcPts val="500"/>
              </a:spcBef>
              <a:spcAft>
                <a:spcPts val="0"/>
              </a:spcAft>
              <a:buClr>
                <a:schemeClr val="dk1"/>
              </a:buClr>
              <a:buSzPts val="1600"/>
              <a:buChar char="•"/>
              <a:defRPr/>
            </a:lvl5pPr>
            <a:lvl6pPr marL="2743200" lvl="5" indent="-330200" algn="l" rtl="0">
              <a:lnSpc>
                <a:spcPct val="90000"/>
              </a:lnSpc>
              <a:spcBef>
                <a:spcPts val="500"/>
              </a:spcBef>
              <a:spcAft>
                <a:spcPts val="0"/>
              </a:spcAft>
              <a:buClr>
                <a:schemeClr val="dk1"/>
              </a:buClr>
              <a:buSzPts val="1600"/>
              <a:buChar char="•"/>
              <a:defRPr/>
            </a:lvl6pPr>
            <a:lvl7pPr marL="3200400" lvl="6" indent="-330200" algn="l" rtl="0">
              <a:lnSpc>
                <a:spcPct val="90000"/>
              </a:lnSpc>
              <a:spcBef>
                <a:spcPts val="500"/>
              </a:spcBef>
              <a:spcAft>
                <a:spcPts val="0"/>
              </a:spcAft>
              <a:buClr>
                <a:schemeClr val="dk1"/>
              </a:buClr>
              <a:buSzPts val="1600"/>
              <a:buChar char="•"/>
              <a:defRPr/>
            </a:lvl7pPr>
            <a:lvl8pPr marL="3657600" lvl="7" indent="-330200" algn="l" rtl="0">
              <a:lnSpc>
                <a:spcPct val="90000"/>
              </a:lnSpc>
              <a:spcBef>
                <a:spcPts val="500"/>
              </a:spcBef>
              <a:spcAft>
                <a:spcPts val="0"/>
              </a:spcAft>
              <a:buClr>
                <a:schemeClr val="dk1"/>
              </a:buClr>
              <a:buSzPts val="1600"/>
              <a:buChar char="•"/>
              <a:defRPr/>
            </a:lvl8pPr>
            <a:lvl9pPr marL="4114800" lvl="8" indent="-330200" algn="l" rtl="0">
              <a:lnSpc>
                <a:spcPct val="90000"/>
              </a:lnSpc>
              <a:spcBef>
                <a:spcPts val="500"/>
              </a:spcBef>
              <a:spcAft>
                <a:spcPts val="0"/>
              </a:spcAft>
              <a:buClr>
                <a:schemeClr val="dk1"/>
              </a:buClr>
              <a:buSzPts val="1600"/>
              <a:buChar char="•"/>
              <a:defRPr/>
            </a:lvl9pPr>
          </a:lstStyle>
          <a:p>
            <a:endParaRPr/>
          </a:p>
        </p:txBody>
      </p:sp>
      <p:sp>
        <p:nvSpPr>
          <p:cNvPr id="131" name="Google Shape;131;g99d38e29ff_0_225"/>
          <p:cNvSpPr txBox="1">
            <a:spLocks noGrp="1"/>
          </p:cNvSpPr>
          <p:nvPr>
            <p:ph type="dt" idx="10"/>
          </p:nvPr>
        </p:nvSpPr>
        <p:spPr>
          <a:xfrm>
            <a:off x="628650" y="6356351"/>
            <a:ext cx="2057400" cy="365100"/>
          </a:xfrm>
          <a:prstGeom prst="rect">
            <a:avLst/>
          </a:prstGeom>
          <a:noFill/>
          <a:ln>
            <a:noFill/>
          </a:ln>
        </p:spPr>
        <p:txBody>
          <a:bodyPr spcFirstLastPara="1" wrap="square" lIns="82300" tIns="41150" rIns="82300" bIns="4115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32" name="Google Shape;132;g99d38e29ff_0_225"/>
          <p:cNvSpPr txBox="1">
            <a:spLocks noGrp="1"/>
          </p:cNvSpPr>
          <p:nvPr>
            <p:ph type="ftr" idx="11"/>
          </p:nvPr>
        </p:nvSpPr>
        <p:spPr>
          <a:xfrm>
            <a:off x="3028950" y="6356351"/>
            <a:ext cx="3086100" cy="365100"/>
          </a:xfrm>
          <a:prstGeom prst="rect">
            <a:avLst/>
          </a:prstGeom>
          <a:noFill/>
          <a:ln>
            <a:noFill/>
          </a:ln>
        </p:spPr>
        <p:txBody>
          <a:bodyPr spcFirstLastPara="1" wrap="square" lIns="82300" tIns="41150" rIns="82300" bIns="41150" anchor="ctr" anchorCtr="0">
            <a:noAutofit/>
          </a:bodyPr>
          <a:lstStyle>
            <a:lvl1pPr lvl="0" algn="ctr"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33" name="Google Shape;133;g99d38e29ff_0_225"/>
          <p:cNvSpPr txBox="1">
            <a:spLocks noGrp="1"/>
          </p:cNvSpPr>
          <p:nvPr>
            <p:ph type="sldNum" idx="12"/>
          </p:nvPr>
        </p:nvSpPr>
        <p:spPr>
          <a:xfrm>
            <a:off x="6457950" y="6356351"/>
            <a:ext cx="2057400" cy="365100"/>
          </a:xfrm>
          <a:prstGeom prst="rect">
            <a:avLst/>
          </a:prstGeom>
          <a:noFill/>
          <a:ln>
            <a:noFill/>
          </a:ln>
        </p:spPr>
        <p:txBody>
          <a:bodyPr spcFirstLastPara="1" wrap="square" lIns="82300" tIns="41150" rIns="82300" bIns="411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3"/>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4"/>
        <p:cNvGrpSpPr/>
        <p:nvPr/>
      </p:nvGrpSpPr>
      <p:grpSpPr>
        <a:xfrm>
          <a:off x="0" y="0"/>
          <a:ext cx="0" cy="0"/>
          <a:chOff x="0" y="0"/>
          <a:chExt cx="0" cy="0"/>
        </a:xfrm>
      </p:grpSpPr>
      <p:sp>
        <p:nvSpPr>
          <p:cNvPr id="135" name="Google Shape;135;g99d38e29ff_0_231"/>
          <p:cNvSpPr txBox="1">
            <a:spLocks noGrp="1"/>
          </p:cNvSpPr>
          <p:nvPr>
            <p:ph type="title"/>
          </p:nvPr>
        </p:nvSpPr>
        <p:spPr>
          <a:xfrm>
            <a:off x="623888" y="1709740"/>
            <a:ext cx="7886700" cy="2852700"/>
          </a:xfrm>
          <a:prstGeom prst="rect">
            <a:avLst/>
          </a:prstGeom>
          <a:noFill/>
          <a:ln>
            <a:noFill/>
          </a:ln>
        </p:spPr>
        <p:txBody>
          <a:bodyPr spcFirstLastPara="1" wrap="square" lIns="82300" tIns="41150" rIns="82300" bIns="41150" anchor="b" anchorCtr="0">
            <a:noAutofit/>
          </a:bodyPr>
          <a:lstStyle>
            <a:lvl1pPr lvl="0" algn="l" rtl="0">
              <a:lnSpc>
                <a:spcPct val="90000"/>
              </a:lnSpc>
              <a:spcBef>
                <a:spcPts val="0"/>
              </a:spcBef>
              <a:spcAft>
                <a:spcPts val="0"/>
              </a:spcAft>
              <a:buClr>
                <a:schemeClr val="dk1"/>
              </a:buClr>
              <a:buSzPts val="5900"/>
              <a:buFont typeface="Calibri"/>
              <a:buNone/>
              <a:defRPr sz="59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136" name="Google Shape;136;g99d38e29ff_0_231"/>
          <p:cNvSpPr txBox="1">
            <a:spLocks noGrp="1"/>
          </p:cNvSpPr>
          <p:nvPr>
            <p:ph type="body" idx="1"/>
          </p:nvPr>
        </p:nvSpPr>
        <p:spPr>
          <a:xfrm>
            <a:off x="623888" y="4589464"/>
            <a:ext cx="7886700" cy="1500000"/>
          </a:xfrm>
          <a:prstGeom prst="rect">
            <a:avLst/>
          </a:prstGeom>
          <a:noFill/>
          <a:ln>
            <a:noFill/>
          </a:ln>
        </p:spPr>
        <p:txBody>
          <a:bodyPr spcFirstLastPara="1" wrap="square" lIns="82300" tIns="41150" rIns="82300" bIns="41150" anchor="t" anchorCtr="0">
            <a:no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7" name="Google Shape;137;g99d38e29ff_0_231"/>
          <p:cNvSpPr txBox="1">
            <a:spLocks noGrp="1"/>
          </p:cNvSpPr>
          <p:nvPr>
            <p:ph type="dt" idx="10"/>
          </p:nvPr>
        </p:nvSpPr>
        <p:spPr>
          <a:xfrm>
            <a:off x="628650" y="6356351"/>
            <a:ext cx="2057400" cy="365100"/>
          </a:xfrm>
          <a:prstGeom prst="rect">
            <a:avLst/>
          </a:prstGeom>
          <a:noFill/>
          <a:ln>
            <a:noFill/>
          </a:ln>
        </p:spPr>
        <p:txBody>
          <a:bodyPr spcFirstLastPara="1" wrap="square" lIns="82300" tIns="41150" rIns="82300" bIns="4115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38" name="Google Shape;138;g99d38e29ff_0_231"/>
          <p:cNvSpPr txBox="1">
            <a:spLocks noGrp="1"/>
          </p:cNvSpPr>
          <p:nvPr>
            <p:ph type="ftr" idx="11"/>
          </p:nvPr>
        </p:nvSpPr>
        <p:spPr>
          <a:xfrm>
            <a:off x="3028950" y="6356351"/>
            <a:ext cx="3086100" cy="365100"/>
          </a:xfrm>
          <a:prstGeom prst="rect">
            <a:avLst/>
          </a:prstGeom>
          <a:noFill/>
          <a:ln>
            <a:noFill/>
          </a:ln>
        </p:spPr>
        <p:txBody>
          <a:bodyPr spcFirstLastPara="1" wrap="square" lIns="82300" tIns="41150" rIns="82300" bIns="41150" anchor="ctr" anchorCtr="0">
            <a:noAutofit/>
          </a:bodyPr>
          <a:lstStyle>
            <a:lvl1pPr lvl="0" algn="ctr"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39" name="Google Shape;139;g99d38e29ff_0_231"/>
          <p:cNvSpPr txBox="1">
            <a:spLocks noGrp="1"/>
          </p:cNvSpPr>
          <p:nvPr>
            <p:ph type="sldNum" idx="12"/>
          </p:nvPr>
        </p:nvSpPr>
        <p:spPr>
          <a:xfrm>
            <a:off x="6457950" y="6356351"/>
            <a:ext cx="2057400" cy="365100"/>
          </a:xfrm>
          <a:prstGeom prst="rect">
            <a:avLst/>
          </a:prstGeom>
          <a:noFill/>
          <a:ln>
            <a:noFill/>
          </a:ln>
        </p:spPr>
        <p:txBody>
          <a:bodyPr spcFirstLastPara="1" wrap="square" lIns="82300" tIns="41150" rIns="82300" bIns="411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0"/>
        <p:cNvGrpSpPr/>
        <p:nvPr/>
      </p:nvGrpSpPr>
      <p:grpSpPr>
        <a:xfrm>
          <a:off x="0" y="0"/>
          <a:ext cx="0" cy="0"/>
          <a:chOff x="0" y="0"/>
          <a:chExt cx="0" cy="0"/>
        </a:xfrm>
      </p:grpSpPr>
      <p:sp>
        <p:nvSpPr>
          <p:cNvPr id="141" name="Google Shape;141;g99d38e29ff_0_237"/>
          <p:cNvSpPr txBox="1">
            <a:spLocks noGrp="1"/>
          </p:cNvSpPr>
          <p:nvPr>
            <p:ph type="title"/>
          </p:nvPr>
        </p:nvSpPr>
        <p:spPr>
          <a:xfrm>
            <a:off x="628650" y="365126"/>
            <a:ext cx="7886700" cy="1325700"/>
          </a:xfrm>
          <a:prstGeom prst="rect">
            <a:avLst/>
          </a:prstGeom>
          <a:noFill/>
          <a:ln>
            <a:noFill/>
          </a:ln>
        </p:spPr>
        <p:txBody>
          <a:bodyPr spcFirstLastPara="1" wrap="square" lIns="82300" tIns="41150" rIns="82300" bIns="41150" anchor="ctr" anchorCtr="0">
            <a:noAutofit/>
          </a:bodyPr>
          <a:lstStyle>
            <a:lvl1pPr lvl="0" algn="l" rtl="0">
              <a:lnSpc>
                <a:spcPct val="90000"/>
              </a:lnSpc>
              <a:spcBef>
                <a:spcPts val="0"/>
              </a:spcBef>
              <a:spcAft>
                <a:spcPts val="0"/>
              </a:spcAft>
              <a:buClr>
                <a:schemeClr val="dk1"/>
              </a:buClr>
              <a:buSzPts val="16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142" name="Google Shape;142;g99d38e29ff_0_237"/>
          <p:cNvSpPr txBox="1">
            <a:spLocks noGrp="1"/>
          </p:cNvSpPr>
          <p:nvPr>
            <p:ph type="body" idx="1"/>
          </p:nvPr>
        </p:nvSpPr>
        <p:spPr>
          <a:xfrm>
            <a:off x="628650" y="1825625"/>
            <a:ext cx="3886200" cy="4351200"/>
          </a:xfrm>
          <a:prstGeom prst="rect">
            <a:avLst/>
          </a:prstGeom>
          <a:noFill/>
          <a:ln>
            <a:noFill/>
          </a:ln>
        </p:spPr>
        <p:txBody>
          <a:bodyPr spcFirstLastPara="1" wrap="square" lIns="82300" tIns="41150" rIns="82300" bIns="41150" anchor="t" anchorCtr="0">
            <a:noAutofit/>
          </a:bodyPr>
          <a:lstStyle>
            <a:lvl1pPr marL="457200" lvl="0" indent="-330200" algn="l" rtl="0">
              <a:lnSpc>
                <a:spcPct val="90000"/>
              </a:lnSpc>
              <a:spcBef>
                <a:spcPts val="1000"/>
              </a:spcBef>
              <a:spcAft>
                <a:spcPts val="0"/>
              </a:spcAft>
              <a:buClr>
                <a:schemeClr val="dk1"/>
              </a:buClr>
              <a:buSzPts val="1600"/>
              <a:buChar char="•"/>
              <a:defRPr/>
            </a:lvl1pPr>
            <a:lvl2pPr marL="914400" lvl="1" indent="-330200" algn="l" rtl="0">
              <a:lnSpc>
                <a:spcPct val="90000"/>
              </a:lnSpc>
              <a:spcBef>
                <a:spcPts val="500"/>
              </a:spcBef>
              <a:spcAft>
                <a:spcPts val="0"/>
              </a:spcAft>
              <a:buClr>
                <a:schemeClr val="dk1"/>
              </a:buClr>
              <a:buSzPts val="1600"/>
              <a:buChar char="•"/>
              <a:defRPr/>
            </a:lvl2pPr>
            <a:lvl3pPr marL="1371600" lvl="2" indent="-330200" algn="l" rtl="0">
              <a:lnSpc>
                <a:spcPct val="90000"/>
              </a:lnSpc>
              <a:spcBef>
                <a:spcPts val="500"/>
              </a:spcBef>
              <a:spcAft>
                <a:spcPts val="0"/>
              </a:spcAft>
              <a:buClr>
                <a:schemeClr val="dk1"/>
              </a:buClr>
              <a:buSzPts val="1600"/>
              <a:buChar char="•"/>
              <a:defRPr/>
            </a:lvl3pPr>
            <a:lvl4pPr marL="1828800" lvl="3" indent="-330200" algn="l" rtl="0">
              <a:lnSpc>
                <a:spcPct val="90000"/>
              </a:lnSpc>
              <a:spcBef>
                <a:spcPts val="500"/>
              </a:spcBef>
              <a:spcAft>
                <a:spcPts val="0"/>
              </a:spcAft>
              <a:buClr>
                <a:schemeClr val="dk1"/>
              </a:buClr>
              <a:buSzPts val="1600"/>
              <a:buChar char="•"/>
              <a:defRPr/>
            </a:lvl4pPr>
            <a:lvl5pPr marL="2286000" lvl="4" indent="-330200" algn="l" rtl="0">
              <a:lnSpc>
                <a:spcPct val="90000"/>
              </a:lnSpc>
              <a:spcBef>
                <a:spcPts val="500"/>
              </a:spcBef>
              <a:spcAft>
                <a:spcPts val="0"/>
              </a:spcAft>
              <a:buClr>
                <a:schemeClr val="dk1"/>
              </a:buClr>
              <a:buSzPts val="1600"/>
              <a:buChar char="•"/>
              <a:defRPr/>
            </a:lvl5pPr>
            <a:lvl6pPr marL="2743200" lvl="5" indent="-330200" algn="l" rtl="0">
              <a:lnSpc>
                <a:spcPct val="90000"/>
              </a:lnSpc>
              <a:spcBef>
                <a:spcPts val="500"/>
              </a:spcBef>
              <a:spcAft>
                <a:spcPts val="0"/>
              </a:spcAft>
              <a:buClr>
                <a:schemeClr val="dk1"/>
              </a:buClr>
              <a:buSzPts val="1600"/>
              <a:buChar char="•"/>
              <a:defRPr/>
            </a:lvl6pPr>
            <a:lvl7pPr marL="3200400" lvl="6" indent="-330200" algn="l" rtl="0">
              <a:lnSpc>
                <a:spcPct val="90000"/>
              </a:lnSpc>
              <a:spcBef>
                <a:spcPts val="500"/>
              </a:spcBef>
              <a:spcAft>
                <a:spcPts val="0"/>
              </a:spcAft>
              <a:buClr>
                <a:schemeClr val="dk1"/>
              </a:buClr>
              <a:buSzPts val="1600"/>
              <a:buChar char="•"/>
              <a:defRPr/>
            </a:lvl7pPr>
            <a:lvl8pPr marL="3657600" lvl="7" indent="-330200" algn="l" rtl="0">
              <a:lnSpc>
                <a:spcPct val="90000"/>
              </a:lnSpc>
              <a:spcBef>
                <a:spcPts val="500"/>
              </a:spcBef>
              <a:spcAft>
                <a:spcPts val="0"/>
              </a:spcAft>
              <a:buClr>
                <a:schemeClr val="dk1"/>
              </a:buClr>
              <a:buSzPts val="1600"/>
              <a:buChar char="•"/>
              <a:defRPr/>
            </a:lvl8pPr>
            <a:lvl9pPr marL="4114800" lvl="8" indent="-330200" algn="l" rtl="0">
              <a:lnSpc>
                <a:spcPct val="90000"/>
              </a:lnSpc>
              <a:spcBef>
                <a:spcPts val="500"/>
              </a:spcBef>
              <a:spcAft>
                <a:spcPts val="0"/>
              </a:spcAft>
              <a:buClr>
                <a:schemeClr val="dk1"/>
              </a:buClr>
              <a:buSzPts val="1600"/>
              <a:buChar char="•"/>
              <a:defRPr/>
            </a:lvl9pPr>
          </a:lstStyle>
          <a:p>
            <a:endParaRPr/>
          </a:p>
        </p:txBody>
      </p:sp>
      <p:sp>
        <p:nvSpPr>
          <p:cNvPr id="143" name="Google Shape;143;g99d38e29ff_0_237"/>
          <p:cNvSpPr txBox="1">
            <a:spLocks noGrp="1"/>
          </p:cNvSpPr>
          <p:nvPr>
            <p:ph type="body" idx="2"/>
          </p:nvPr>
        </p:nvSpPr>
        <p:spPr>
          <a:xfrm>
            <a:off x="4629150" y="1825625"/>
            <a:ext cx="3886200" cy="4351200"/>
          </a:xfrm>
          <a:prstGeom prst="rect">
            <a:avLst/>
          </a:prstGeom>
          <a:noFill/>
          <a:ln>
            <a:noFill/>
          </a:ln>
        </p:spPr>
        <p:txBody>
          <a:bodyPr spcFirstLastPara="1" wrap="square" lIns="82300" tIns="41150" rIns="82300" bIns="41150" anchor="t" anchorCtr="0">
            <a:noAutofit/>
          </a:bodyPr>
          <a:lstStyle>
            <a:lvl1pPr marL="457200" lvl="0" indent="-330200" algn="l" rtl="0">
              <a:lnSpc>
                <a:spcPct val="90000"/>
              </a:lnSpc>
              <a:spcBef>
                <a:spcPts val="1000"/>
              </a:spcBef>
              <a:spcAft>
                <a:spcPts val="0"/>
              </a:spcAft>
              <a:buClr>
                <a:schemeClr val="dk1"/>
              </a:buClr>
              <a:buSzPts val="1600"/>
              <a:buChar char="•"/>
              <a:defRPr/>
            </a:lvl1pPr>
            <a:lvl2pPr marL="914400" lvl="1" indent="-330200" algn="l" rtl="0">
              <a:lnSpc>
                <a:spcPct val="90000"/>
              </a:lnSpc>
              <a:spcBef>
                <a:spcPts val="500"/>
              </a:spcBef>
              <a:spcAft>
                <a:spcPts val="0"/>
              </a:spcAft>
              <a:buClr>
                <a:schemeClr val="dk1"/>
              </a:buClr>
              <a:buSzPts val="1600"/>
              <a:buChar char="•"/>
              <a:defRPr/>
            </a:lvl2pPr>
            <a:lvl3pPr marL="1371600" lvl="2" indent="-330200" algn="l" rtl="0">
              <a:lnSpc>
                <a:spcPct val="90000"/>
              </a:lnSpc>
              <a:spcBef>
                <a:spcPts val="500"/>
              </a:spcBef>
              <a:spcAft>
                <a:spcPts val="0"/>
              </a:spcAft>
              <a:buClr>
                <a:schemeClr val="dk1"/>
              </a:buClr>
              <a:buSzPts val="1600"/>
              <a:buChar char="•"/>
              <a:defRPr/>
            </a:lvl3pPr>
            <a:lvl4pPr marL="1828800" lvl="3" indent="-330200" algn="l" rtl="0">
              <a:lnSpc>
                <a:spcPct val="90000"/>
              </a:lnSpc>
              <a:spcBef>
                <a:spcPts val="500"/>
              </a:spcBef>
              <a:spcAft>
                <a:spcPts val="0"/>
              </a:spcAft>
              <a:buClr>
                <a:schemeClr val="dk1"/>
              </a:buClr>
              <a:buSzPts val="1600"/>
              <a:buChar char="•"/>
              <a:defRPr/>
            </a:lvl4pPr>
            <a:lvl5pPr marL="2286000" lvl="4" indent="-330200" algn="l" rtl="0">
              <a:lnSpc>
                <a:spcPct val="90000"/>
              </a:lnSpc>
              <a:spcBef>
                <a:spcPts val="500"/>
              </a:spcBef>
              <a:spcAft>
                <a:spcPts val="0"/>
              </a:spcAft>
              <a:buClr>
                <a:schemeClr val="dk1"/>
              </a:buClr>
              <a:buSzPts val="1600"/>
              <a:buChar char="•"/>
              <a:defRPr/>
            </a:lvl5pPr>
            <a:lvl6pPr marL="2743200" lvl="5" indent="-330200" algn="l" rtl="0">
              <a:lnSpc>
                <a:spcPct val="90000"/>
              </a:lnSpc>
              <a:spcBef>
                <a:spcPts val="500"/>
              </a:spcBef>
              <a:spcAft>
                <a:spcPts val="0"/>
              </a:spcAft>
              <a:buClr>
                <a:schemeClr val="dk1"/>
              </a:buClr>
              <a:buSzPts val="1600"/>
              <a:buChar char="•"/>
              <a:defRPr/>
            </a:lvl6pPr>
            <a:lvl7pPr marL="3200400" lvl="6" indent="-330200" algn="l" rtl="0">
              <a:lnSpc>
                <a:spcPct val="90000"/>
              </a:lnSpc>
              <a:spcBef>
                <a:spcPts val="500"/>
              </a:spcBef>
              <a:spcAft>
                <a:spcPts val="0"/>
              </a:spcAft>
              <a:buClr>
                <a:schemeClr val="dk1"/>
              </a:buClr>
              <a:buSzPts val="1600"/>
              <a:buChar char="•"/>
              <a:defRPr/>
            </a:lvl7pPr>
            <a:lvl8pPr marL="3657600" lvl="7" indent="-330200" algn="l" rtl="0">
              <a:lnSpc>
                <a:spcPct val="90000"/>
              </a:lnSpc>
              <a:spcBef>
                <a:spcPts val="500"/>
              </a:spcBef>
              <a:spcAft>
                <a:spcPts val="0"/>
              </a:spcAft>
              <a:buClr>
                <a:schemeClr val="dk1"/>
              </a:buClr>
              <a:buSzPts val="1600"/>
              <a:buChar char="•"/>
              <a:defRPr/>
            </a:lvl8pPr>
            <a:lvl9pPr marL="4114800" lvl="8" indent="-330200" algn="l" rtl="0">
              <a:lnSpc>
                <a:spcPct val="90000"/>
              </a:lnSpc>
              <a:spcBef>
                <a:spcPts val="500"/>
              </a:spcBef>
              <a:spcAft>
                <a:spcPts val="0"/>
              </a:spcAft>
              <a:buClr>
                <a:schemeClr val="dk1"/>
              </a:buClr>
              <a:buSzPts val="1600"/>
              <a:buChar char="•"/>
              <a:defRPr/>
            </a:lvl9pPr>
          </a:lstStyle>
          <a:p>
            <a:endParaRPr/>
          </a:p>
        </p:txBody>
      </p:sp>
      <p:sp>
        <p:nvSpPr>
          <p:cNvPr id="144" name="Google Shape;144;g99d38e29ff_0_237"/>
          <p:cNvSpPr txBox="1">
            <a:spLocks noGrp="1"/>
          </p:cNvSpPr>
          <p:nvPr>
            <p:ph type="dt" idx="10"/>
          </p:nvPr>
        </p:nvSpPr>
        <p:spPr>
          <a:xfrm>
            <a:off x="628650" y="6356351"/>
            <a:ext cx="2057400" cy="365100"/>
          </a:xfrm>
          <a:prstGeom prst="rect">
            <a:avLst/>
          </a:prstGeom>
          <a:noFill/>
          <a:ln>
            <a:noFill/>
          </a:ln>
        </p:spPr>
        <p:txBody>
          <a:bodyPr spcFirstLastPara="1" wrap="square" lIns="82300" tIns="41150" rIns="82300" bIns="4115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45" name="Google Shape;145;g99d38e29ff_0_237"/>
          <p:cNvSpPr txBox="1">
            <a:spLocks noGrp="1"/>
          </p:cNvSpPr>
          <p:nvPr>
            <p:ph type="ftr" idx="11"/>
          </p:nvPr>
        </p:nvSpPr>
        <p:spPr>
          <a:xfrm>
            <a:off x="3028950" y="6356351"/>
            <a:ext cx="3086100" cy="365100"/>
          </a:xfrm>
          <a:prstGeom prst="rect">
            <a:avLst/>
          </a:prstGeom>
          <a:noFill/>
          <a:ln>
            <a:noFill/>
          </a:ln>
        </p:spPr>
        <p:txBody>
          <a:bodyPr spcFirstLastPara="1" wrap="square" lIns="82300" tIns="41150" rIns="82300" bIns="41150" anchor="ctr" anchorCtr="0">
            <a:noAutofit/>
          </a:bodyPr>
          <a:lstStyle>
            <a:lvl1pPr lvl="0" algn="ctr"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46" name="Google Shape;146;g99d38e29ff_0_237"/>
          <p:cNvSpPr txBox="1">
            <a:spLocks noGrp="1"/>
          </p:cNvSpPr>
          <p:nvPr>
            <p:ph type="sldNum" idx="12"/>
          </p:nvPr>
        </p:nvSpPr>
        <p:spPr>
          <a:xfrm>
            <a:off x="6457950" y="6356351"/>
            <a:ext cx="2057400" cy="365100"/>
          </a:xfrm>
          <a:prstGeom prst="rect">
            <a:avLst/>
          </a:prstGeom>
          <a:noFill/>
          <a:ln>
            <a:noFill/>
          </a:ln>
        </p:spPr>
        <p:txBody>
          <a:bodyPr spcFirstLastPara="1" wrap="square" lIns="82300" tIns="41150" rIns="82300" bIns="411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7"/>
        <p:cNvGrpSpPr/>
        <p:nvPr/>
      </p:nvGrpSpPr>
      <p:grpSpPr>
        <a:xfrm>
          <a:off x="0" y="0"/>
          <a:ext cx="0" cy="0"/>
          <a:chOff x="0" y="0"/>
          <a:chExt cx="0" cy="0"/>
        </a:xfrm>
      </p:grpSpPr>
      <p:sp>
        <p:nvSpPr>
          <p:cNvPr id="148" name="Google Shape;148;g99d38e29ff_0_244"/>
          <p:cNvSpPr txBox="1">
            <a:spLocks noGrp="1"/>
          </p:cNvSpPr>
          <p:nvPr>
            <p:ph type="title"/>
          </p:nvPr>
        </p:nvSpPr>
        <p:spPr>
          <a:xfrm>
            <a:off x="629841" y="365126"/>
            <a:ext cx="7886700" cy="1325700"/>
          </a:xfrm>
          <a:prstGeom prst="rect">
            <a:avLst/>
          </a:prstGeom>
          <a:noFill/>
          <a:ln>
            <a:noFill/>
          </a:ln>
        </p:spPr>
        <p:txBody>
          <a:bodyPr spcFirstLastPara="1" wrap="square" lIns="82300" tIns="41150" rIns="82300" bIns="41150" anchor="ctr" anchorCtr="0">
            <a:noAutofit/>
          </a:bodyPr>
          <a:lstStyle>
            <a:lvl1pPr lvl="0" algn="l" rtl="0">
              <a:lnSpc>
                <a:spcPct val="90000"/>
              </a:lnSpc>
              <a:spcBef>
                <a:spcPts val="0"/>
              </a:spcBef>
              <a:spcAft>
                <a:spcPts val="0"/>
              </a:spcAft>
              <a:buClr>
                <a:schemeClr val="dk1"/>
              </a:buClr>
              <a:buSzPts val="16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149" name="Google Shape;149;g99d38e29ff_0_244"/>
          <p:cNvSpPr txBox="1">
            <a:spLocks noGrp="1"/>
          </p:cNvSpPr>
          <p:nvPr>
            <p:ph type="body" idx="1"/>
          </p:nvPr>
        </p:nvSpPr>
        <p:spPr>
          <a:xfrm>
            <a:off x="629842" y="1681163"/>
            <a:ext cx="3868500" cy="824100"/>
          </a:xfrm>
          <a:prstGeom prst="rect">
            <a:avLst/>
          </a:prstGeom>
          <a:noFill/>
          <a:ln>
            <a:noFill/>
          </a:ln>
        </p:spPr>
        <p:txBody>
          <a:bodyPr spcFirstLastPara="1" wrap="square" lIns="82300" tIns="41150" rIns="82300" bIns="4115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50" name="Google Shape;150;g99d38e29ff_0_244"/>
          <p:cNvSpPr txBox="1">
            <a:spLocks noGrp="1"/>
          </p:cNvSpPr>
          <p:nvPr>
            <p:ph type="body" idx="2"/>
          </p:nvPr>
        </p:nvSpPr>
        <p:spPr>
          <a:xfrm>
            <a:off x="629842" y="2505075"/>
            <a:ext cx="3868500" cy="3684600"/>
          </a:xfrm>
          <a:prstGeom prst="rect">
            <a:avLst/>
          </a:prstGeom>
          <a:noFill/>
          <a:ln>
            <a:noFill/>
          </a:ln>
        </p:spPr>
        <p:txBody>
          <a:bodyPr spcFirstLastPara="1" wrap="square" lIns="82300" tIns="41150" rIns="82300" bIns="41150" anchor="t" anchorCtr="0">
            <a:noAutofit/>
          </a:bodyPr>
          <a:lstStyle>
            <a:lvl1pPr marL="457200" lvl="0" indent="-330200" algn="l" rtl="0">
              <a:lnSpc>
                <a:spcPct val="90000"/>
              </a:lnSpc>
              <a:spcBef>
                <a:spcPts val="1000"/>
              </a:spcBef>
              <a:spcAft>
                <a:spcPts val="0"/>
              </a:spcAft>
              <a:buClr>
                <a:schemeClr val="dk1"/>
              </a:buClr>
              <a:buSzPts val="1600"/>
              <a:buChar char="•"/>
              <a:defRPr/>
            </a:lvl1pPr>
            <a:lvl2pPr marL="914400" lvl="1" indent="-330200" algn="l" rtl="0">
              <a:lnSpc>
                <a:spcPct val="90000"/>
              </a:lnSpc>
              <a:spcBef>
                <a:spcPts val="500"/>
              </a:spcBef>
              <a:spcAft>
                <a:spcPts val="0"/>
              </a:spcAft>
              <a:buClr>
                <a:schemeClr val="dk1"/>
              </a:buClr>
              <a:buSzPts val="1600"/>
              <a:buChar char="•"/>
              <a:defRPr/>
            </a:lvl2pPr>
            <a:lvl3pPr marL="1371600" lvl="2" indent="-330200" algn="l" rtl="0">
              <a:lnSpc>
                <a:spcPct val="90000"/>
              </a:lnSpc>
              <a:spcBef>
                <a:spcPts val="500"/>
              </a:spcBef>
              <a:spcAft>
                <a:spcPts val="0"/>
              </a:spcAft>
              <a:buClr>
                <a:schemeClr val="dk1"/>
              </a:buClr>
              <a:buSzPts val="1600"/>
              <a:buChar char="•"/>
              <a:defRPr/>
            </a:lvl3pPr>
            <a:lvl4pPr marL="1828800" lvl="3" indent="-330200" algn="l" rtl="0">
              <a:lnSpc>
                <a:spcPct val="90000"/>
              </a:lnSpc>
              <a:spcBef>
                <a:spcPts val="500"/>
              </a:spcBef>
              <a:spcAft>
                <a:spcPts val="0"/>
              </a:spcAft>
              <a:buClr>
                <a:schemeClr val="dk1"/>
              </a:buClr>
              <a:buSzPts val="1600"/>
              <a:buChar char="•"/>
              <a:defRPr/>
            </a:lvl4pPr>
            <a:lvl5pPr marL="2286000" lvl="4" indent="-330200" algn="l" rtl="0">
              <a:lnSpc>
                <a:spcPct val="90000"/>
              </a:lnSpc>
              <a:spcBef>
                <a:spcPts val="500"/>
              </a:spcBef>
              <a:spcAft>
                <a:spcPts val="0"/>
              </a:spcAft>
              <a:buClr>
                <a:schemeClr val="dk1"/>
              </a:buClr>
              <a:buSzPts val="1600"/>
              <a:buChar char="•"/>
              <a:defRPr/>
            </a:lvl5pPr>
            <a:lvl6pPr marL="2743200" lvl="5" indent="-330200" algn="l" rtl="0">
              <a:lnSpc>
                <a:spcPct val="90000"/>
              </a:lnSpc>
              <a:spcBef>
                <a:spcPts val="500"/>
              </a:spcBef>
              <a:spcAft>
                <a:spcPts val="0"/>
              </a:spcAft>
              <a:buClr>
                <a:schemeClr val="dk1"/>
              </a:buClr>
              <a:buSzPts val="1600"/>
              <a:buChar char="•"/>
              <a:defRPr/>
            </a:lvl6pPr>
            <a:lvl7pPr marL="3200400" lvl="6" indent="-330200" algn="l" rtl="0">
              <a:lnSpc>
                <a:spcPct val="90000"/>
              </a:lnSpc>
              <a:spcBef>
                <a:spcPts val="500"/>
              </a:spcBef>
              <a:spcAft>
                <a:spcPts val="0"/>
              </a:spcAft>
              <a:buClr>
                <a:schemeClr val="dk1"/>
              </a:buClr>
              <a:buSzPts val="1600"/>
              <a:buChar char="•"/>
              <a:defRPr/>
            </a:lvl7pPr>
            <a:lvl8pPr marL="3657600" lvl="7" indent="-330200" algn="l" rtl="0">
              <a:lnSpc>
                <a:spcPct val="90000"/>
              </a:lnSpc>
              <a:spcBef>
                <a:spcPts val="500"/>
              </a:spcBef>
              <a:spcAft>
                <a:spcPts val="0"/>
              </a:spcAft>
              <a:buClr>
                <a:schemeClr val="dk1"/>
              </a:buClr>
              <a:buSzPts val="1600"/>
              <a:buChar char="•"/>
              <a:defRPr/>
            </a:lvl8pPr>
            <a:lvl9pPr marL="4114800" lvl="8" indent="-330200" algn="l" rtl="0">
              <a:lnSpc>
                <a:spcPct val="90000"/>
              </a:lnSpc>
              <a:spcBef>
                <a:spcPts val="500"/>
              </a:spcBef>
              <a:spcAft>
                <a:spcPts val="0"/>
              </a:spcAft>
              <a:buClr>
                <a:schemeClr val="dk1"/>
              </a:buClr>
              <a:buSzPts val="1600"/>
              <a:buChar char="•"/>
              <a:defRPr/>
            </a:lvl9pPr>
          </a:lstStyle>
          <a:p>
            <a:endParaRPr/>
          </a:p>
        </p:txBody>
      </p:sp>
      <p:sp>
        <p:nvSpPr>
          <p:cNvPr id="151" name="Google Shape;151;g99d38e29ff_0_244"/>
          <p:cNvSpPr txBox="1">
            <a:spLocks noGrp="1"/>
          </p:cNvSpPr>
          <p:nvPr>
            <p:ph type="body" idx="3"/>
          </p:nvPr>
        </p:nvSpPr>
        <p:spPr>
          <a:xfrm>
            <a:off x="4629151" y="1681163"/>
            <a:ext cx="3887400" cy="824100"/>
          </a:xfrm>
          <a:prstGeom prst="rect">
            <a:avLst/>
          </a:prstGeom>
          <a:noFill/>
          <a:ln>
            <a:noFill/>
          </a:ln>
        </p:spPr>
        <p:txBody>
          <a:bodyPr spcFirstLastPara="1" wrap="square" lIns="82300" tIns="41150" rIns="82300" bIns="4115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52" name="Google Shape;152;g99d38e29ff_0_244"/>
          <p:cNvSpPr txBox="1">
            <a:spLocks noGrp="1"/>
          </p:cNvSpPr>
          <p:nvPr>
            <p:ph type="body" idx="4"/>
          </p:nvPr>
        </p:nvSpPr>
        <p:spPr>
          <a:xfrm>
            <a:off x="4629151" y="2505075"/>
            <a:ext cx="3887400" cy="3684600"/>
          </a:xfrm>
          <a:prstGeom prst="rect">
            <a:avLst/>
          </a:prstGeom>
          <a:noFill/>
          <a:ln>
            <a:noFill/>
          </a:ln>
        </p:spPr>
        <p:txBody>
          <a:bodyPr spcFirstLastPara="1" wrap="square" lIns="82300" tIns="41150" rIns="82300" bIns="41150" anchor="t" anchorCtr="0">
            <a:noAutofit/>
          </a:bodyPr>
          <a:lstStyle>
            <a:lvl1pPr marL="457200" lvl="0" indent="-330200" algn="l" rtl="0">
              <a:lnSpc>
                <a:spcPct val="90000"/>
              </a:lnSpc>
              <a:spcBef>
                <a:spcPts val="1000"/>
              </a:spcBef>
              <a:spcAft>
                <a:spcPts val="0"/>
              </a:spcAft>
              <a:buClr>
                <a:schemeClr val="dk1"/>
              </a:buClr>
              <a:buSzPts val="1600"/>
              <a:buChar char="•"/>
              <a:defRPr/>
            </a:lvl1pPr>
            <a:lvl2pPr marL="914400" lvl="1" indent="-330200" algn="l" rtl="0">
              <a:lnSpc>
                <a:spcPct val="90000"/>
              </a:lnSpc>
              <a:spcBef>
                <a:spcPts val="500"/>
              </a:spcBef>
              <a:spcAft>
                <a:spcPts val="0"/>
              </a:spcAft>
              <a:buClr>
                <a:schemeClr val="dk1"/>
              </a:buClr>
              <a:buSzPts val="1600"/>
              <a:buChar char="•"/>
              <a:defRPr/>
            </a:lvl2pPr>
            <a:lvl3pPr marL="1371600" lvl="2" indent="-330200" algn="l" rtl="0">
              <a:lnSpc>
                <a:spcPct val="90000"/>
              </a:lnSpc>
              <a:spcBef>
                <a:spcPts val="500"/>
              </a:spcBef>
              <a:spcAft>
                <a:spcPts val="0"/>
              </a:spcAft>
              <a:buClr>
                <a:schemeClr val="dk1"/>
              </a:buClr>
              <a:buSzPts val="1600"/>
              <a:buChar char="•"/>
              <a:defRPr/>
            </a:lvl3pPr>
            <a:lvl4pPr marL="1828800" lvl="3" indent="-330200" algn="l" rtl="0">
              <a:lnSpc>
                <a:spcPct val="90000"/>
              </a:lnSpc>
              <a:spcBef>
                <a:spcPts val="500"/>
              </a:spcBef>
              <a:spcAft>
                <a:spcPts val="0"/>
              </a:spcAft>
              <a:buClr>
                <a:schemeClr val="dk1"/>
              </a:buClr>
              <a:buSzPts val="1600"/>
              <a:buChar char="•"/>
              <a:defRPr/>
            </a:lvl4pPr>
            <a:lvl5pPr marL="2286000" lvl="4" indent="-330200" algn="l" rtl="0">
              <a:lnSpc>
                <a:spcPct val="90000"/>
              </a:lnSpc>
              <a:spcBef>
                <a:spcPts val="500"/>
              </a:spcBef>
              <a:spcAft>
                <a:spcPts val="0"/>
              </a:spcAft>
              <a:buClr>
                <a:schemeClr val="dk1"/>
              </a:buClr>
              <a:buSzPts val="1600"/>
              <a:buChar char="•"/>
              <a:defRPr/>
            </a:lvl5pPr>
            <a:lvl6pPr marL="2743200" lvl="5" indent="-330200" algn="l" rtl="0">
              <a:lnSpc>
                <a:spcPct val="90000"/>
              </a:lnSpc>
              <a:spcBef>
                <a:spcPts val="500"/>
              </a:spcBef>
              <a:spcAft>
                <a:spcPts val="0"/>
              </a:spcAft>
              <a:buClr>
                <a:schemeClr val="dk1"/>
              </a:buClr>
              <a:buSzPts val="1600"/>
              <a:buChar char="•"/>
              <a:defRPr/>
            </a:lvl6pPr>
            <a:lvl7pPr marL="3200400" lvl="6" indent="-330200" algn="l" rtl="0">
              <a:lnSpc>
                <a:spcPct val="90000"/>
              </a:lnSpc>
              <a:spcBef>
                <a:spcPts val="500"/>
              </a:spcBef>
              <a:spcAft>
                <a:spcPts val="0"/>
              </a:spcAft>
              <a:buClr>
                <a:schemeClr val="dk1"/>
              </a:buClr>
              <a:buSzPts val="1600"/>
              <a:buChar char="•"/>
              <a:defRPr/>
            </a:lvl7pPr>
            <a:lvl8pPr marL="3657600" lvl="7" indent="-330200" algn="l" rtl="0">
              <a:lnSpc>
                <a:spcPct val="90000"/>
              </a:lnSpc>
              <a:spcBef>
                <a:spcPts val="500"/>
              </a:spcBef>
              <a:spcAft>
                <a:spcPts val="0"/>
              </a:spcAft>
              <a:buClr>
                <a:schemeClr val="dk1"/>
              </a:buClr>
              <a:buSzPts val="1600"/>
              <a:buChar char="•"/>
              <a:defRPr/>
            </a:lvl8pPr>
            <a:lvl9pPr marL="4114800" lvl="8" indent="-330200" algn="l" rtl="0">
              <a:lnSpc>
                <a:spcPct val="90000"/>
              </a:lnSpc>
              <a:spcBef>
                <a:spcPts val="500"/>
              </a:spcBef>
              <a:spcAft>
                <a:spcPts val="0"/>
              </a:spcAft>
              <a:buClr>
                <a:schemeClr val="dk1"/>
              </a:buClr>
              <a:buSzPts val="1600"/>
              <a:buChar char="•"/>
              <a:defRPr/>
            </a:lvl9pPr>
          </a:lstStyle>
          <a:p>
            <a:endParaRPr/>
          </a:p>
        </p:txBody>
      </p:sp>
      <p:sp>
        <p:nvSpPr>
          <p:cNvPr id="153" name="Google Shape;153;g99d38e29ff_0_244"/>
          <p:cNvSpPr txBox="1">
            <a:spLocks noGrp="1"/>
          </p:cNvSpPr>
          <p:nvPr>
            <p:ph type="dt" idx="10"/>
          </p:nvPr>
        </p:nvSpPr>
        <p:spPr>
          <a:xfrm>
            <a:off x="628650" y="6356351"/>
            <a:ext cx="2057400" cy="365100"/>
          </a:xfrm>
          <a:prstGeom prst="rect">
            <a:avLst/>
          </a:prstGeom>
          <a:noFill/>
          <a:ln>
            <a:noFill/>
          </a:ln>
        </p:spPr>
        <p:txBody>
          <a:bodyPr spcFirstLastPara="1" wrap="square" lIns="82300" tIns="41150" rIns="82300" bIns="4115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54" name="Google Shape;154;g99d38e29ff_0_244"/>
          <p:cNvSpPr txBox="1">
            <a:spLocks noGrp="1"/>
          </p:cNvSpPr>
          <p:nvPr>
            <p:ph type="ftr" idx="11"/>
          </p:nvPr>
        </p:nvSpPr>
        <p:spPr>
          <a:xfrm>
            <a:off x="3028950" y="6356351"/>
            <a:ext cx="3086100" cy="365100"/>
          </a:xfrm>
          <a:prstGeom prst="rect">
            <a:avLst/>
          </a:prstGeom>
          <a:noFill/>
          <a:ln>
            <a:noFill/>
          </a:ln>
        </p:spPr>
        <p:txBody>
          <a:bodyPr spcFirstLastPara="1" wrap="square" lIns="82300" tIns="41150" rIns="82300" bIns="41150" anchor="ctr" anchorCtr="0">
            <a:noAutofit/>
          </a:bodyPr>
          <a:lstStyle>
            <a:lvl1pPr lvl="0" algn="ctr"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55" name="Google Shape;155;g99d38e29ff_0_244"/>
          <p:cNvSpPr txBox="1">
            <a:spLocks noGrp="1"/>
          </p:cNvSpPr>
          <p:nvPr>
            <p:ph type="sldNum" idx="12"/>
          </p:nvPr>
        </p:nvSpPr>
        <p:spPr>
          <a:xfrm>
            <a:off x="6457950" y="6356351"/>
            <a:ext cx="2057400" cy="365100"/>
          </a:xfrm>
          <a:prstGeom prst="rect">
            <a:avLst/>
          </a:prstGeom>
          <a:noFill/>
          <a:ln>
            <a:noFill/>
          </a:ln>
        </p:spPr>
        <p:txBody>
          <a:bodyPr spcFirstLastPara="1" wrap="square" lIns="82300" tIns="41150" rIns="82300" bIns="411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6"/>
        <p:cNvGrpSpPr/>
        <p:nvPr/>
      </p:nvGrpSpPr>
      <p:grpSpPr>
        <a:xfrm>
          <a:off x="0" y="0"/>
          <a:ext cx="0" cy="0"/>
          <a:chOff x="0" y="0"/>
          <a:chExt cx="0" cy="0"/>
        </a:xfrm>
      </p:grpSpPr>
      <p:sp>
        <p:nvSpPr>
          <p:cNvPr id="157" name="Google Shape;157;g99d38e29ff_0_253"/>
          <p:cNvSpPr txBox="1">
            <a:spLocks noGrp="1"/>
          </p:cNvSpPr>
          <p:nvPr>
            <p:ph type="title"/>
          </p:nvPr>
        </p:nvSpPr>
        <p:spPr>
          <a:xfrm>
            <a:off x="628650" y="365126"/>
            <a:ext cx="7886700" cy="1325700"/>
          </a:xfrm>
          <a:prstGeom prst="rect">
            <a:avLst/>
          </a:prstGeom>
          <a:noFill/>
          <a:ln>
            <a:noFill/>
          </a:ln>
        </p:spPr>
        <p:txBody>
          <a:bodyPr spcFirstLastPara="1" wrap="square" lIns="82300" tIns="41150" rIns="82300" bIns="41150" anchor="ctr" anchorCtr="0">
            <a:noAutofit/>
          </a:bodyPr>
          <a:lstStyle>
            <a:lvl1pPr lvl="0" algn="l" rtl="0">
              <a:lnSpc>
                <a:spcPct val="90000"/>
              </a:lnSpc>
              <a:spcBef>
                <a:spcPts val="0"/>
              </a:spcBef>
              <a:spcAft>
                <a:spcPts val="0"/>
              </a:spcAft>
              <a:buClr>
                <a:schemeClr val="dk1"/>
              </a:buClr>
              <a:buSzPts val="16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158" name="Google Shape;158;g99d38e29ff_0_253"/>
          <p:cNvSpPr txBox="1">
            <a:spLocks noGrp="1"/>
          </p:cNvSpPr>
          <p:nvPr>
            <p:ph type="dt" idx="10"/>
          </p:nvPr>
        </p:nvSpPr>
        <p:spPr>
          <a:xfrm>
            <a:off x="628650" y="6356351"/>
            <a:ext cx="2057400" cy="365100"/>
          </a:xfrm>
          <a:prstGeom prst="rect">
            <a:avLst/>
          </a:prstGeom>
          <a:noFill/>
          <a:ln>
            <a:noFill/>
          </a:ln>
        </p:spPr>
        <p:txBody>
          <a:bodyPr spcFirstLastPara="1" wrap="square" lIns="82300" tIns="41150" rIns="82300" bIns="4115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59" name="Google Shape;159;g99d38e29ff_0_253"/>
          <p:cNvSpPr txBox="1">
            <a:spLocks noGrp="1"/>
          </p:cNvSpPr>
          <p:nvPr>
            <p:ph type="ftr" idx="11"/>
          </p:nvPr>
        </p:nvSpPr>
        <p:spPr>
          <a:xfrm>
            <a:off x="3028950" y="6356351"/>
            <a:ext cx="3086100" cy="365100"/>
          </a:xfrm>
          <a:prstGeom prst="rect">
            <a:avLst/>
          </a:prstGeom>
          <a:noFill/>
          <a:ln>
            <a:noFill/>
          </a:ln>
        </p:spPr>
        <p:txBody>
          <a:bodyPr spcFirstLastPara="1" wrap="square" lIns="82300" tIns="41150" rIns="82300" bIns="41150" anchor="ctr" anchorCtr="0">
            <a:noAutofit/>
          </a:bodyPr>
          <a:lstStyle>
            <a:lvl1pPr lvl="0" algn="ctr"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60" name="Google Shape;160;g99d38e29ff_0_253"/>
          <p:cNvSpPr txBox="1">
            <a:spLocks noGrp="1"/>
          </p:cNvSpPr>
          <p:nvPr>
            <p:ph type="sldNum" idx="12"/>
          </p:nvPr>
        </p:nvSpPr>
        <p:spPr>
          <a:xfrm>
            <a:off x="6457950" y="6356351"/>
            <a:ext cx="2057400" cy="365100"/>
          </a:xfrm>
          <a:prstGeom prst="rect">
            <a:avLst/>
          </a:prstGeom>
          <a:noFill/>
          <a:ln>
            <a:noFill/>
          </a:ln>
        </p:spPr>
        <p:txBody>
          <a:bodyPr spcFirstLastPara="1" wrap="square" lIns="82300" tIns="41150" rIns="82300" bIns="411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1"/>
        <p:cNvGrpSpPr/>
        <p:nvPr/>
      </p:nvGrpSpPr>
      <p:grpSpPr>
        <a:xfrm>
          <a:off x="0" y="0"/>
          <a:ext cx="0" cy="0"/>
          <a:chOff x="0" y="0"/>
          <a:chExt cx="0" cy="0"/>
        </a:xfrm>
      </p:grpSpPr>
      <p:sp>
        <p:nvSpPr>
          <p:cNvPr id="162" name="Google Shape;162;g99d38e29ff_0_258"/>
          <p:cNvSpPr txBox="1">
            <a:spLocks noGrp="1"/>
          </p:cNvSpPr>
          <p:nvPr>
            <p:ph type="title"/>
          </p:nvPr>
        </p:nvSpPr>
        <p:spPr>
          <a:xfrm>
            <a:off x="629841" y="457200"/>
            <a:ext cx="2949300" cy="1600200"/>
          </a:xfrm>
          <a:prstGeom prst="rect">
            <a:avLst/>
          </a:prstGeom>
          <a:noFill/>
          <a:ln>
            <a:noFill/>
          </a:ln>
        </p:spPr>
        <p:txBody>
          <a:bodyPr spcFirstLastPara="1" wrap="square" lIns="82300" tIns="41150" rIns="82300" bIns="4115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163" name="Google Shape;163;g99d38e29ff_0_258"/>
          <p:cNvSpPr txBox="1">
            <a:spLocks noGrp="1"/>
          </p:cNvSpPr>
          <p:nvPr>
            <p:ph type="body" idx="1"/>
          </p:nvPr>
        </p:nvSpPr>
        <p:spPr>
          <a:xfrm>
            <a:off x="3887391" y="987426"/>
            <a:ext cx="4629300" cy="4873500"/>
          </a:xfrm>
          <a:prstGeom prst="rect">
            <a:avLst/>
          </a:prstGeom>
          <a:noFill/>
          <a:ln>
            <a:noFill/>
          </a:ln>
        </p:spPr>
        <p:txBody>
          <a:bodyPr spcFirstLastPara="1" wrap="square" lIns="82300" tIns="41150" rIns="82300" bIns="4115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64" name="Google Shape;164;g99d38e29ff_0_258"/>
          <p:cNvSpPr txBox="1">
            <a:spLocks noGrp="1"/>
          </p:cNvSpPr>
          <p:nvPr>
            <p:ph type="body" idx="2"/>
          </p:nvPr>
        </p:nvSpPr>
        <p:spPr>
          <a:xfrm>
            <a:off x="629841" y="2057400"/>
            <a:ext cx="2949300" cy="3811500"/>
          </a:xfrm>
          <a:prstGeom prst="rect">
            <a:avLst/>
          </a:prstGeom>
          <a:noFill/>
          <a:ln>
            <a:noFill/>
          </a:ln>
        </p:spPr>
        <p:txBody>
          <a:bodyPr spcFirstLastPara="1" wrap="square" lIns="82300" tIns="41150" rIns="82300" bIns="4115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65" name="Google Shape;165;g99d38e29ff_0_258"/>
          <p:cNvSpPr txBox="1">
            <a:spLocks noGrp="1"/>
          </p:cNvSpPr>
          <p:nvPr>
            <p:ph type="dt" idx="10"/>
          </p:nvPr>
        </p:nvSpPr>
        <p:spPr>
          <a:xfrm>
            <a:off x="628650" y="6356351"/>
            <a:ext cx="2057400" cy="365100"/>
          </a:xfrm>
          <a:prstGeom prst="rect">
            <a:avLst/>
          </a:prstGeom>
          <a:noFill/>
          <a:ln>
            <a:noFill/>
          </a:ln>
        </p:spPr>
        <p:txBody>
          <a:bodyPr spcFirstLastPara="1" wrap="square" lIns="82300" tIns="41150" rIns="82300" bIns="4115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66" name="Google Shape;166;g99d38e29ff_0_258"/>
          <p:cNvSpPr txBox="1">
            <a:spLocks noGrp="1"/>
          </p:cNvSpPr>
          <p:nvPr>
            <p:ph type="ftr" idx="11"/>
          </p:nvPr>
        </p:nvSpPr>
        <p:spPr>
          <a:xfrm>
            <a:off x="3028950" y="6356351"/>
            <a:ext cx="3086100" cy="365100"/>
          </a:xfrm>
          <a:prstGeom prst="rect">
            <a:avLst/>
          </a:prstGeom>
          <a:noFill/>
          <a:ln>
            <a:noFill/>
          </a:ln>
        </p:spPr>
        <p:txBody>
          <a:bodyPr spcFirstLastPara="1" wrap="square" lIns="82300" tIns="41150" rIns="82300" bIns="41150" anchor="ctr" anchorCtr="0">
            <a:noAutofit/>
          </a:bodyPr>
          <a:lstStyle>
            <a:lvl1pPr lvl="0" algn="ctr"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67" name="Google Shape;167;g99d38e29ff_0_258"/>
          <p:cNvSpPr txBox="1">
            <a:spLocks noGrp="1"/>
          </p:cNvSpPr>
          <p:nvPr>
            <p:ph type="sldNum" idx="12"/>
          </p:nvPr>
        </p:nvSpPr>
        <p:spPr>
          <a:xfrm>
            <a:off x="6457950" y="6356351"/>
            <a:ext cx="2057400" cy="365100"/>
          </a:xfrm>
          <a:prstGeom prst="rect">
            <a:avLst/>
          </a:prstGeom>
          <a:noFill/>
          <a:ln>
            <a:noFill/>
          </a:ln>
        </p:spPr>
        <p:txBody>
          <a:bodyPr spcFirstLastPara="1" wrap="square" lIns="82300" tIns="41150" rIns="82300" bIns="411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8"/>
        <p:cNvGrpSpPr/>
        <p:nvPr/>
      </p:nvGrpSpPr>
      <p:grpSpPr>
        <a:xfrm>
          <a:off x="0" y="0"/>
          <a:ext cx="0" cy="0"/>
          <a:chOff x="0" y="0"/>
          <a:chExt cx="0" cy="0"/>
        </a:xfrm>
      </p:grpSpPr>
      <p:sp>
        <p:nvSpPr>
          <p:cNvPr id="169" name="Google Shape;169;g99d38e29ff_0_265"/>
          <p:cNvSpPr txBox="1">
            <a:spLocks noGrp="1"/>
          </p:cNvSpPr>
          <p:nvPr>
            <p:ph type="title"/>
          </p:nvPr>
        </p:nvSpPr>
        <p:spPr>
          <a:xfrm>
            <a:off x="629841" y="457200"/>
            <a:ext cx="2949300" cy="1600200"/>
          </a:xfrm>
          <a:prstGeom prst="rect">
            <a:avLst/>
          </a:prstGeom>
          <a:noFill/>
          <a:ln>
            <a:noFill/>
          </a:ln>
        </p:spPr>
        <p:txBody>
          <a:bodyPr spcFirstLastPara="1" wrap="square" lIns="82300" tIns="41150" rIns="82300" bIns="4115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170" name="Google Shape;170;g99d38e29ff_0_265"/>
          <p:cNvSpPr>
            <a:spLocks noGrp="1"/>
          </p:cNvSpPr>
          <p:nvPr>
            <p:ph type="pic" idx="2"/>
          </p:nvPr>
        </p:nvSpPr>
        <p:spPr>
          <a:xfrm>
            <a:off x="3887391" y="987426"/>
            <a:ext cx="4629300" cy="4873500"/>
          </a:xfrm>
          <a:prstGeom prst="rect">
            <a:avLst/>
          </a:prstGeom>
          <a:noFill/>
          <a:ln>
            <a:noFill/>
          </a:ln>
        </p:spPr>
        <p:txBody>
          <a:bodyPr spcFirstLastPara="1" wrap="square" lIns="82300" tIns="41150" rIns="82300" bIns="4115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1" name="Google Shape;171;g99d38e29ff_0_265"/>
          <p:cNvSpPr txBox="1">
            <a:spLocks noGrp="1"/>
          </p:cNvSpPr>
          <p:nvPr>
            <p:ph type="body" idx="1"/>
          </p:nvPr>
        </p:nvSpPr>
        <p:spPr>
          <a:xfrm>
            <a:off x="629841" y="2057400"/>
            <a:ext cx="2949300" cy="3811500"/>
          </a:xfrm>
          <a:prstGeom prst="rect">
            <a:avLst/>
          </a:prstGeom>
          <a:noFill/>
          <a:ln>
            <a:noFill/>
          </a:ln>
        </p:spPr>
        <p:txBody>
          <a:bodyPr spcFirstLastPara="1" wrap="square" lIns="82300" tIns="41150" rIns="82300" bIns="4115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72" name="Google Shape;172;g99d38e29ff_0_265"/>
          <p:cNvSpPr txBox="1">
            <a:spLocks noGrp="1"/>
          </p:cNvSpPr>
          <p:nvPr>
            <p:ph type="dt" idx="10"/>
          </p:nvPr>
        </p:nvSpPr>
        <p:spPr>
          <a:xfrm>
            <a:off x="628650" y="6356351"/>
            <a:ext cx="2057400" cy="365100"/>
          </a:xfrm>
          <a:prstGeom prst="rect">
            <a:avLst/>
          </a:prstGeom>
          <a:noFill/>
          <a:ln>
            <a:noFill/>
          </a:ln>
        </p:spPr>
        <p:txBody>
          <a:bodyPr spcFirstLastPara="1" wrap="square" lIns="82300" tIns="41150" rIns="82300" bIns="4115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73" name="Google Shape;173;g99d38e29ff_0_265"/>
          <p:cNvSpPr txBox="1">
            <a:spLocks noGrp="1"/>
          </p:cNvSpPr>
          <p:nvPr>
            <p:ph type="ftr" idx="11"/>
          </p:nvPr>
        </p:nvSpPr>
        <p:spPr>
          <a:xfrm>
            <a:off x="3028950" y="6356351"/>
            <a:ext cx="3086100" cy="365100"/>
          </a:xfrm>
          <a:prstGeom prst="rect">
            <a:avLst/>
          </a:prstGeom>
          <a:noFill/>
          <a:ln>
            <a:noFill/>
          </a:ln>
        </p:spPr>
        <p:txBody>
          <a:bodyPr spcFirstLastPara="1" wrap="square" lIns="82300" tIns="41150" rIns="82300" bIns="41150" anchor="ctr" anchorCtr="0">
            <a:noAutofit/>
          </a:bodyPr>
          <a:lstStyle>
            <a:lvl1pPr lvl="0" algn="ctr"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74" name="Google Shape;174;g99d38e29ff_0_265"/>
          <p:cNvSpPr txBox="1">
            <a:spLocks noGrp="1"/>
          </p:cNvSpPr>
          <p:nvPr>
            <p:ph type="sldNum" idx="12"/>
          </p:nvPr>
        </p:nvSpPr>
        <p:spPr>
          <a:xfrm>
            <a:off x="6457950" y="6356351"/>
            <a:ext cx="2057400" cy="365100"/>
          </a:xfrm>
          <a:prstGeom prst="rect">
            <a:avLst/>
          </a:prstGeom>
          <a:noFill/>
          <a:ln>
            <a:noFill/>
          </a:ln>
        </p:spPr>
        <p:txBody>
          <a:bodyPr spcFirstLastPara="1" wrap="square" lIns="82300" tIns="41150" rIns="82300" bIns="411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5"/>
        <p:cNvGrpSpPr/>
        <p:nvPr/>
      </p:nvGrpSpPr>
      <p:grpSpPr>
        <a:xfrm>
          <a:off x="0" y="0"/>
          <a:ext cx="0" cy="0"/>
          <a:chOff x="0" y="0"/>
          <a:chExt cx="0" cy="0"/>
        </a:xfrm>
      </p:grpSpPr>
      <p:sp>
        <p:nvSpPr>
          <p:cNvPr id="176" name="Google Shape;176;g99d38e29ff_0_272"/>
          <p:cNvSpPr txBox="1">
            <a:spLocks noGrp="1"/>
          </p:cNvSpPr>
          <p:nvPr>
            <p:ph type="title"/>
          </p:nvPr>
        </p:nvSpPr>
        <p:spPr>
          <a:xfrm>
            <a:off x="628650" y="365126"/>
            <a:ext cx="7886700" cy="1325700"/>
          </a:xfrm>
          <a:prstGeom prst="rect">
            <a:avLst/>
          </a:prstGeom>
          <a:noFill/>
          <a:ln>
            <a:noFill/>
          </a:ln>
        </p:spPr>
        <p:txBody>
          <a:bodyPr spcFirstLastPara="1" wrap="square" lIns="82300" tIns="41150" rIns="82300" bIns="41150" anchor="ctr" anchorCtr="0">
            <a:noAutofit/>
          </a:bodyPr>
          <a:lstStyle>
            <a:lvl1pPr lvl="0" algn="l" rtl="0">
              <a:lnSpc>
                <a:spcPct val="90000"/>
              </a:lnSpc>
              <a:spcBef>
                <a:spcPts val="0"/>
              </a:spcBef>
              <a:spcAft>
                <a:spcPts val="0"/>
              </a:spcAft>
              <a:buClr>
                <a:schemeClr val="dk1"/>
              </a:buClr>
              <a:buSzPts val="16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177" name="Google Shape;177;g99d38e29ff_0_272"/>
          <p:cNvSpPr txBox="1">
            <a:spLocks noGrp="1"/>
          </p:cNvSpPr>
          <p:nvPr>
            <p:ph type="body" idx="1"/>
          </p:nvPr>
        </p:nvSpPr>
        <p:spPr>
          <a:xfrm rot="5400000">
            <a:off x="2396400" y="57875"/>
            <a:ext cx="4351200" cy="7886700"/>
          </a:xfrm>
          <a:prstGeom prst="rect">
            <a:avLst/>
          </a:prstGeom>
          <a:noFill/>
          <a:ln>
            <a:noFill/>
          </a:ln>
        </p:spPr>
        <p:txBody>
          <a:bodyPr spcFirstLastPara="1" wrap="square" lIns="82300" tIns="41150" rIns="82300" bIns="41150" anchor="t" anchorCtr="0">
            <a:noAutofit/>
          </a:bodyPr>
          <a:lstStyle>
            <a:lvl1pPr marL="457200" lvl="0" indent="-330200" algn="l" rtl="0">
              <a:lnSpc>
                <a:spcPct val="90000"/>
              </a:lnSpc>
              <a:spcBef>
                <a:spcPts val="1000"/>
              </a:spcBef>
              <a:spcAft>
                <a:spcPts val="0"/>
              </a:spcAft>
              <a:buClr>
                <a:schemeClr val="dk1"/>
              </a:buClr>
              <a:buSzPts val="1600"/>
              <a:buChar char="•"/>
              <a:defRPr/>
            </a:lvl1pPr>
            <a:lvl2pPr marL="914400" lvl="1" indent="-330200" algn="l" rtl="0">
              <a:lnSpc>
                <a:spcPct val="90000"/>
              </a:lnSpc>
              <a:spcBef>
                <a:spcPts val="500"/>
              </a:spcBef>
              <a:spcAft>
                <a:spcPts val="0"/>
              </a:spcAft>
              <a:buClr>
                <a:schemeClr val="dk1"/>
              </a:buClr>
              <a:buSzPts val="1600"/>
              <a:buChar char="•"/>
              <a:defRPr/>
            </a:lvl2pPr>
            <a:lvl3pPr marL="1371600" lvl="2" indent="-330200" algn="l" rtl="0">
              <a:lnSpc>
                <a:spcPct val="90000"/>
              </a:lnSpc>
              <a:spcBef>
                <a:spcPts val="500"/>
              </a:spcBef>
              <a:spcAft>
                <a:spcPts val="0"/>
              </a:spcAft>
              <a:buClr>
                <a:schemeClr val="dk1"/>
              </a:buClr>
              <a:buSzPts val="1600"/>
              <a:buChar char="•"/>
              <a:defRPr/>
            </a:lvl3pPr>
            <a:lvl4pPr marL="1828800" lvl="3" indent="-330200" algn="l" rtl="0">
              <a:lnSpc>
                <a:spcPct val="90000"/>
              </a:lnSpc>
              <a:spcBef>
                <a:spcPts val="500"/>
              </a:spcBef>
              <a:spcAft>
                <a:spcPts val="0"/>
              </a:spcAft>
              <a:buClr>
                <a:schemeClr val="dk1"/>
              </a:buClr>
              <a:buSzPts val="1600"/>
              <a:buChar char="•"/>
              <a:defRPr/>
            </a:lvl4pPr>
            <a:lvl5pPr marL="2286000" lvl="4" indent="-330200" algn="l" rtl="0">
              <a:lnSpc>
                <a:spcPct val="90000"/>
              </a:lnSpc>
              <a:spcBef>
                <a:spcPts val="500"/>
              </a:spcBef>
              <a:spcAft>
                <a:spcPts val="0"/>
              </a:spcAft>
              <a:buClr>
                <a:schemeClr val="dk1"/>
              </a:buClr>
              <a:buSzPts val="1600"/>
              <a:buChar char="•"/>
              <a:defRPr/>
            </a:lvl5pPr>
            <a:lvl6pPr marL="2743200" lvl="5" indent="-330200" algn="l" rtl="0">
              <a:lnSpc>
                <a:spcPct val="90000"/>
              </a:lnSpc>
              <a:spcBef>
                <a:spcPts val="500"/>
              </a:spcBef>
              <a:spcAft>
                <a:spcPts val="0"/>
              </a:spcAft>
              <a:buClr>
                <a:schemeClr val="dk1"/>
              </a:buClr>
              <a:buSzPts val="1600"/>
              <a:buChar char="•"/>
              <a:defRPr/>
            </a:lvl6pPr>
            <a:lvl7pPr marL="3200400" lvl="6" indent="-330200" algn="l" rtl="0">
              <a:lnSpc>
                <a:spcPct val="90000"/>
              </a:lnSpc>
              <a:spcBef>
                <a:spcPts val="500"/>
              </a:spcBef>
              <a:spcAft>
                <a:spcPts val="0"/>
              </a:spcAft>
              <a:buClr>
                <a:schemeClr val="dk1"/>
              </a:buClr>
              <a:buSzPts val="1600"/>
              <a:buChar char="•"/>
              <a:defRPr/>
            </a:lvl7pPr>
            <a:lvl8pPr marL="3657600" lvl="7" indent="-330200" algn="l" rtl="0">
              <a:lnSpc>
                <a:spcPct val="90000"/>
              </a:lnSpc>
              <a:spcBef>
                <a:spcPts val="500"/>
              </a:spcBef>
              <a:spcAft>
                <a:spcPts val="0"/>
              </a:spcAft>
              <a:buClr>
                <a:schemeClr val="dk1"/>
              </a:buClr>
              <a:buSzPts val="1600"/>
              <a:buChar char="•"/>
              <a:defRPr/>
            </a:lvl8pPr>
            <a:lvl9pPr marL="4114800" lvl="8" indent="-330200" algn="l" rtl="0">
              <a:lnSpc>
                <a:spcPct val="90000"/>
              </a:lnSpc>
              <a:spcBef>
                <a:spcPts val="500"/>
              </a:spcBef>
              <a:spcAft>
                <a:spcPts val="0"/>
              </a:spcAft>
              <a:buClr>
                <a:schemeClr val="dk1"/>
              </a:buClr>
              <a:buSzPts val="1600"/>
              <a:buChar char="•"/>
              <a:defRPr/>
            </a:lvl9pPr>
          </a:lstStyle>
          <a:p>
            <a:endParaRPr/>
          </a:p>
        </p:txBody>
      </p:sp>
      <p:sp>
        <p:nvSpPr>
          <p:cNvPr id="178" name="Google Shape;178;g99d38e29ff_0_272"/>
          <p:cNvSpPr txBox="1">
            <a:spLocks noGrp="1"/>
          </p:cNvSpPr>
          <p:nvPr>
            <p:ph type="dt" idx="10"/>
          </p:nvPr>
        </p:nvSpPr>
        <p:spPr>
          <a:xfrm>
            <a:off x="628650" y="6356351"/>
            <a:ext cx="2057400" cy="365100"/>
          </a:xfrm>
          <a:prstGeom prst="rect">
            <a:avLst/>
          </a:prstGeom>
          <a:noFill/>
          <a:ln>
            <a:noFill/>
          </a:ln>
        </p:spPr>
        <p:txBody>
          <a:bodyPr spcFirstLastPara="1" wrap="square" lIns="82300" tIns="41150" rIns="82300" bIns="4115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79" name="Google Shape;179;g99d38e29ff_0_272"/>
          <p:cNvSpPr txBox="1">
            <a:spLocks noGrp="1"/>
          </p:cNvSpPr>
          <p:nvPr>
            <p:ph type="ftr" idx="11"/>
          </p:nvPr>
        </p:nvSpPr>
        <p:spPr>
          <a:xfrm>
            <a:off x="3028950" y="6356351"/>
            <a:ext cx="3086100" cy="365100"/>
          </a:xfrm>
          <a:prstGeom prst="rect">
            <a:avLst/>
          </a:prstGeom>
          <a:noFill/>
          <a:ln>
            <a:noFill/>
          </a:ln>
        </p:spPr>
        <p:txBody>
          <a:bodyPr spcFirstLastPara="1" wrap="square" lIns="82300" tIns="41150" rIns="82300" bIns="41150" anchor="ctr" anchorCtr="0">
            <a:noAutofit/>
          </a:bodyPr>
          <a:lstStyle>
            <a:lvl1pPr lvl="0" algn="ctr"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80" name="Google Shape;180;g99d38e29ff_0_272"/>
          <p:cNvSpPr txBox="1">
            <a:spLocks noGrp="1"/>
          </p:cNvSpPr>
          <p:nvPr>
            <p:ph type="sldNum" idx="12"/>
          </p:nvPr>
        </p:nvSpPr>
        <p:spPr>
          <a:xfrm>
            <a:off x="6457950" y="6356351"/>
            <a:ext cx="2057400" cy="365100"/>
          </a:xfrm>
          <a:prstGeom prst="rect">
            <a:avLst/>
          </a:prstGeom>
          <a:noFill/>
          <a:ln>
            <a:noFill/>
          </a:ln>
        </p:spPr>
        <p:txBody>
          <a:bodyPr spcFirstLastPara="1" wrap="square" lIns="82300" tIns="41150" rIns="82300" bIns="411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1"/>
        <p:cNvGrpSpPr/>
        <p:nvPr/>
      </p:nvGrpSpPr>
      <p:grpSpPr>
        <a:xfrm>
          <a:off x="0" y="0"/>
          <a:ext cx="0" cy="0"/>
          <a:chOff x="0" y="0"/>
          <a:chExt cx="0" cy="0"/>
        </a:xfrm>
      </p:grpSpPr>
      <p:sp>
        <p:nvSpPr>
          <p:cNvPr id="182" name="Google Shape;182;g99d38e29ff_0_278"/>
          <p:cNvSpPr txBox="1">
            <a:spLocks noGrp="1"/>
          </p:cNvSpPr>
          <p:nvPr>
            <p:ph type="title"/>
          </p:nvPr>
        </p:nvSpPr>
        <p:spPr>
          <a:xfrm rot="5400000">
            <a:off x="4623601" y="2285275"/>
            <a:ext cx="5811900" cy="1971600"/>
          </a:xfrm>
          <a:prstGeom prst="rect">
            <a:avLst/>
          </a:prstGeom>
          <a:noFill/>
          <a:ln>
            <a:noFill/>
          </a:ln>
        </p:spPr>
        <p:txBody>
          <a:bodyPr spcFirstLastPara="1" wrap="square" lIns="82300" tIns="41150" rIns="82300" bIns="41150" anchor="ctr" anchorCtr="0">
            <a:noAutofit/>
          </a:bodyPr>
          <a:lstStyle>
            <a:lvl1pPr lvl="0" algn="l" rtl="0">
              <a:lnSpc>
                <a:spcPct val="90000"/>
              </a:lnSpc>
              <a:spcBef>
                <a:spcPts val="0"/>
              </a:spcBef>
              <a:spcAft>
                <a:spcPts val="0"/>
              </a:spcAft>
              <a:buClr>
                <a:schemeClr val="dk1"/>
              </a:buClr>
              <a:buSzPts val="16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183" name="Google Shape;183;g99d38e29ff_0_278"/>
          <p:cNvSpPr txBox="1">
            <a:spLocks noGrp="1"/>
          </p:cNvSpPr>
          <p:nvPr>
            <p:ph type="body" idx="1"/>
          </p:nvPr>
        </p:nvSpPr>
        <p:spPr>
          <a:xfrm rot="5400000">
            <a:off x="623176" y="370825"/>
            <a:ext cx="5811900" cy="5800500"/>
          </a:xfrm>
          <a:prstGeom prst="rect">
            <a:avLst/>
          </a:prstGeom>
          <a:noFill/>
          <a:ln>
            <a:noFill/>
          </a:ln>
        </p:spPr>
        <p:txBody>
          <a:bodyPr spcFirstLastPara="1" wrap="square" lIns="82300" tIns="41150" rIns="82300" bIns="41150" anchor="t" anchorCtr="0">
            <a:noAutofit/>
          </a:bodyPr>
          <a:lstStyle>
            <a:lvl1pPr marL="457200" lvl="0" indent="-330200" algn="l" rtl="0">
              <a:lnSpc>
                <a:spcPct val="90000"/>
              </a:lnSpc>
              <a:spcBef>
                <a:spcPts val="1000"/>
              </a:spcBef>
              <a:spcAft>
                <a:spcPts val="0"/>
              </a:spcAft>
              <a:buClr>
                <a:schemeClr val="dk1"/>
              </a:buClr>
              <a:buSzPts val="1600"/>
              <a:buChar char="•"/>
              <a:defRPr/>
            </a:lvl1pPr>
            <a:lvl2pPr marL="914400" lvl="1" indent="-330200" algn="l" rtl="0">
              <a:lnSpc>
                <a:spcPct val="90000"/>
              </a:lnSpc>
              <a:spcBef>
                <a:spcPts val="500"/>
              </a:spcBef>
              <a:spcAft>
                <a:spcPts val="0"/>
              </a:spcAft>
              <a:buClr>
                <a:schemeClr val="dk1"/>
              </a:buClr>
              <a:buSzPts val="1600"/>
              <a:buChar char="•"/>
              <a:defRPr/>
            </a:lvl2pPr>
            <a:lvl3pPr marL="1371600" lvl="2" indent="-330200" algn="l" rtl="0">
              <a:lnSpc>
                <a:spcPct val="90000"/>
              </a:lnSpc>
              <a:spcBef>
                <a:spcPts val="500"/>
              </a:spcBef>
              <a:spcAft>
                <a:spcPts val="0"/>
              </a:spcAft>
              <a:buClr>
                <a:schemeClr val="dk1"/>
              </a:buClr>
              <a:buSzPts val="1600"/>
              <a:buChar char="•"/>
              <a:defRPr/>
            </a:lvl3pPr>
            <a:lvl4pPr marL="1828800" lvl="3" indent="-330200" algn="l" rtl="0">
              <a:lnSpc>
                <a:spcPct val="90000"/>
              </a:lnSpc>
              <a:spcBef>
                <a:spcPts val="500"/>
              </a:spcBef>
              <a:spcAft>
                <a:spcPts val="0"/>
              </a:spcAft>
              <a:buClr>
                <a:schemeClr val="dk1"/>
              </a:buClr>
              <a:buSzPts val="1600"/>
              <a:buChar char="•"/>
              <a:defRPr/>
            </a:lvl4pPr>
            <a:lvl5pPr marL="2286000" lvl="4" indent="-330200" algn="l" rtl="0">
              <a:lnSpc>
                <a:spcPct val="90000"/>
              </a:lnSpc>
              <a:spcBef>
                <a:spcPts val="500"/>
              </a:spcBef>
              <a:spcAft>
                <a:spcPts val="0"/>
              </a:spcAft>
              <a:buClr>
                <a:schemeClr val="dk1"/>
              </a:buClr>
              <a:buSzPts val="1600"/>
              <a:buChar char="•"/>
              <a:defRPr/>
            </a:lvl5pPr>
            <a:lvl6pPr marL="2743200" lvl="5" indent="-330200" algn="l" rtl="0">
              <a:lnSpc>
                <a:spcPct val="90000"/>
              </a:lnSpc>
              <a:spcBef>
                <a:spcPts val="500"/>
              </a:spcBef>
              <a:spcAft>
                <a:spcPts val="0"/>
              </a:spcAft>
              <a:buClr>
                <a:schemeClr val="dk1"/>
              </a:buClr>
              <a:buSzPts val="1600"/>
              <a:buChar char="•"/>
              <a:defRPr/>
            </a:lvl6pPr>
            <a:lvl7pPr marL="3200400" lvl="6" indent="-330200" algn="l" rtl="0">
              <a:lnSpc>
                <a:spcPct val="90000"/>
              </a:lnSpc>
              <a:spcBef>
                <a:spcPts val="500"/>
              </a:spcBef>
              <a:spcAft>
                <a:spcPts val="0"/>
              </a:spcAft>
              <a:buClr>
                <a:schemeClr val="dk1"/>
              </a:buClr>
              <a:buSzPts val="1600"/>
              <a:buChar char="•"/>
              <a:defRPr/>
            </a:lvl7pPr>
            <a:lvl8pPr marL="3657600" lvl="7" indent="-330200" algn="l" rtl="0">
              <a:lnSpc>
                <a:spcPct val="90000"/>
              </a:lnSpc>
              <a:spcBef>
                <a:spcPts val="500"/>
              </a:spcBef>
              <a:spcAft>
                <a:spcPts val="0"/>
              </a:spcAft>
              <a:buClr>
                <a:schemeClr val="dk1"/>
              </a:buClr>
              <a:buSzPts val="1600"/>
              <a:buChar char="•"/>
              <a:defRPr/>
            </a:lvl8pPr>
            <a:lvl9pPr marL="4114800" lvl="8" indent="-330200" algn="l" rtl="0">
              <a:lnSpc>
                <a:spcPct val="90000"/>
              </a:lnSpc>
              <a:spcBef>
                <a:spcPts val="500"/>
              </a:spcBef>
              <a:spcAft>
                <a:spcPts val="0"/>
              </a:spcAft>
              <a:buClr>
                <a:schemeClr val="dk1"/>
              </a:buClr>
              <a:buSzPts val="1600"/>
              <a:buChar char="•"/>
              <a:defRPr/>
            </a:lvl9pPr>
          </a:lstStyle>
          <a:p>
            <a:endParaRPr/>
          </a:p>
        </p:txBody>
      </p:sp>
      <p:sp>
        <p:nvSpPr>
          <p:cNvPr id="184" name="Google Shape;184;g99d38e29ff_0_278"/>
          <p:cNvSpPr txBox="1">
            <a:spLocks noGrp="1"/>
          </p:cNvSpPr>
          <p:nvPr>
            <p:ph type="dt" idx="10"/>
          </p:nvPr>
        </p:nvSpPr>
        <p:spPr>
          <a:xfrm>
            <a:off x="628650" y="6356351"/>
            <a:ext cx="2057400" cy="365100"/>
          </a:xfrm>
          <a:prstGeom prst="rect">
            <a:avLst/>
          </a:prstGeom>
          <a:noFill/>
          <a:ln>
            <a:noFill/>
          </a:ln>
        </p:spPr>
        <p:txBody>
          <a:bodyPr spcFirstLastPara="1" wrap="square" lIns="82300" tIns="41150" rIns="82300" bIns="4115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85" name="Google Shape;185;g99d38e29ff_0_278"/>
          <p:cNvSpPr txBox="1">
            <a:spLocks noGrp="1"/>
          </p:cNvSpPr>
          <p:nvPr>
            <p:ph type="ftr" idx="11"/>
          </p:nvPr>
        </p:nvSpPr>
        <p:spPr>
          <a:xfrm>
            <a:off x="3028950" y="6356351"/>
            <a:ext cx="3086100" cy="365100"/>
          </a:xfrm>
          <a:prstGeom prst="rect">
            <a:avLst/>
          </a:prstGeom>
          <a:noFill/>
          <a:ln>
            <a:noFill/>
          </a:ln>
        </p:spPr>
        <p:txBody>
          <a:bodyPr spcFirstLastPara="1" wrap="square" lIns="82300" tIns="41150" rIns="82300" bIns="41150" anchor="ctr" anchorCtr="0">
            <a:noAutofit/>
          </a:bodyPr>
          <a:lstStyle>
            <a:lvl1pPr lvl="0" algn="ctr"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86" name="Google Shape;186;g99d38e29ff_0_278"/>
          <p:cNvSpPr txBox="1">
            <a:spLocks noGrp="1"/>
          </p:cNvSpPr>
          <p:nvPr>
            <p:ph type="sldNum" idx="12"/>
          </p:nvPr>
        </p:nvSpPr>
        <p:spPr>
          <a:xfrm>
            <a:off x="6457950" y="6356351"/>
            <a:ext cx="2057400" cy="365100"/>
          </a:xfrm>
          <a:prstGeom prst="rect">
            <a:avLst/>
          </a:prstGeom>
          <a:noFill/>
          <a:ln>
            <a:noFill/>
          </a:ln>
        </p:spPr>
        <p:txBody>
          <a:bodyPr spcFirstLastPara="1" wrap="square" lIns="82300" tIns="41150" rIns="82300" bIns="411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1"/>
        <p:cNvGrpSpPr/>
        <p:nvPr/>
      </p:nvGrpSpPr>
      <p:grpSpPr>
        <a:xfrm>
          <a:off x="0" y="0"/>
          <a:ext cx="0" cy="0"/>
          <a:chOff x="0" y="0"/>
          <a:chExt cx="0" cy="0"/>
        </a:xfrm>
      </p:grpSpPr>
      <p:sp>
        <p:nvSpPr>
          <p:cNvPr id="192" name="Google Shape;192;g99396834ea_0_305"/>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3" name="Google Shape;193;g99396834ea_0_305"/>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4" name="Google Shape;194;g99396834ea_0_30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5"/>
        <p:cNvGrpSpPr/>
        <p:nvPr/>
      </p:nvGrpSpPr>
      <p:grpSpPr>
        <a:xfrm>
          <a:off x="0" y="0"/>
          <a:ext cx="0" cy="0"/>
          <a:chOff x="0" y="0"/>
          <a:chExt cx="0" cy="0"/>
        </a:xfrm>
      </p:grpSpPr>
      <p:sp>
        <p:nvSpPr>
          <p:cNvPr id="196" name="Google Shape;196;g99396834ea_0_309"/>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7" name="Google Shape;197;g99396834ea_0_30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8"/>
        <p:cNvGrpSpPr/>
        <p:nvPr/>
      </p:nvGrpSpPr>
      <p:grpSpPr>
        <a:xfrm>
          <a:off x="0" y="0"/>
          <a:ext cx="0" cy="0"/>
          <a:chOff x="0" y="0"/>
          <a:chExt cx="0" cy="0"/>
        </a:xfrm>
      </p:grpSpPr>
      <p:sp>
        <p:nvSpPr>
          <p:cNvPr id="199" name="Google Shape;199;g99396834ea_0_31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0" name="Google Shape;200;g99396834ea_0_31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1" name="Google Shape;201;g99396834ea_0_3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2"/>
        <p:cNvGrpSpPr/>
        <p:nvPr/>
      </p:nvGrpSpPr>
      <p:grpSpPr>
        <a:xfrm>
          <a:off x="0" y="0"/>
          <a:ext cx="0" cy="0"/>
          <a:chOff x="0" y="0"/>
          <a:chExt cx="0" cy="0"/>
        </a:xfrm>
      </p:grpSpPr>
      <p:sp>
        <p:nvSpPr>
          <p:cNvPr id="203" name="Google Shape;203;g99396834ea_0_31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4" name="Google Shape;204;g99396834ea_0_316"/>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5" name="Google Shape;205;g99396834ea_0_316"/>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6" name="Google Shape;206;g99396834ea_0_31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7"/>
        <p:cNvGrpSpPr/>
        <p:nvPr/>
      </p:nvGrpSpPr>
      <p:grpSpPr>
        <a:xfrm>
          <a:off x="0" y="0"/>
          <a:ext cx="0" cy="0"/>
          <a:chOff x="0" y="0"/>
          <a:chExt cx="0" cy="0"/>
        </a:xfrm>
      </p:grpSpPr>
      <p:sp>
        <p:nvSpPr>
          <p:cNvPr id="208" name="Google Shape;208;g99396834ea_0_32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9" name="Google Shape;209;g99396834ea_0_3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0"/>
        <p:cNvGrpSpPr/>
        <p:nvPr/>
      </p:nvGrpSpPr>
      <p:grpSpPr>
        <a:xfrm>
          <a:off x="0" y="0"/>
          <a:ext cx="0" cy="0"/>
          <a:chOff x="0" y="0"/>
          <a:chExt cx="0" cy="0"/>
        </a:xfrm>
      </p:grpSpPr>
      <p:sp>
        <p:nvSpPr>
          <p:cNvPr id="211" name="Google Shape;211;g99396834ea_0_324"/>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2" name="Google Shape;212;g99396834ea_0_324"/>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13" name="Google Shape;213;g99396834ea_0_3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4"/>
        <p:cNvGrpSpPr/>
        <p:nvPr/>
      </p:nvGrpSpPr>
      <p:grpSpPr>
        <a:xfrm>
          <a:off x="0" y="0"/>
          <a:ext cx="0" cy="0"/>
          <a:chOff x="0" y="0"/>
          <a:chExt cx="0" cy="0"/>
        </a:xfrm>
      </p:grpSpPr>
      <p:sp>
        <p:nvSpPr>
          <p:cNvPr id="215" name="Google Shape;215;g99396834ea_0_32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16" name="Google Shape;216;g99396834ea_0_32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7"/>
        <p:cNvGrpSpPr/>
        <p:nvPr/>
      </p:nvGrpSpPr>
      <p:grpSpPr>
        <a:xfrm>
          <a:off x="0" y="0"/>
          <a:ext cx="0" cy="0"/>
          <a:chOff x="0" y="0"/>
          <a:chExt cx="0" cy="0"/>
        </a:xfrm>
      </p:grpSpPr>
      <p:sp>
        <p:nvSpPr>
          <p:cNvPr id="218" name="Google Shape;218;g99396834ea_0_331"/>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g99396834ea_0_331"/>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20" name="Google Shape;220;g99396834ea_0_331"/>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1" name="Google Shape;221;g99396834ea_0_331"/>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2" name="Google Shape;222;g99396834ea_0_3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3"/>
        <p:cNvGrpSpPr/>
        <p:nvPr/>
      </p:nvGrpSpPr>
      <p:grpSpPr>
        <a:xfrm>
          <a:off x="0" y="0"/>
          <a:ext cx="0" cy="0"/>
          <a:chOff x="0" y="0"/>
          <a:chExt cx="0" cy="0"/>
        </a:xfrm>
      </p:grpSpPr>
      <p:sp>
        <p:nvSpPr>
          <p:cNvPr id="224" name="Google Shape;224;g99396834ea_0_337"/>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25" name="Google Shape;225;g99396834ea_0_33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6"/>
        <p:cNvGrpSpPr/>
        <p:nvPr/>
      </p:nvGrpSpPr>
      <p:grpSpPr>
        <a:xfrm>
          <a:off x="0" y="0"/>
          <a:ext cx="0" cy="0"/>
          <a:chOff x="0" y="0"/>
          <a:chExt cx="0" cy="0"/>
        </a:xfrm>
      </p:grpSpPr>
      <p:sp>
        <p:nvSpPr>
          <p:cNvPr id="227" name="Google Shape;227;g99396834ea_0_340"/>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8" name="Google Shape;228;g99396834ea_0_340"/>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29" name="Google Shape;229;g99396834ea_0_34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0"/>
        <p:cNvGrpSpPr/>
        <p:nvPr/>
      </p:nvGrpSpPr>
      <p:grpSpPr>
        <a:xfrm>
          <a:off x="0" y="0"/>
          <a:ext cx="0" cy="0"/>
          <a:chOff x="0" y="0"/>
          <a:chExt cx="0" cy="0"/>
        </a:xfrm>
      </p:grpSpPr>
      <p:sp>
        <p:nvSpPr>
          <p:cNvPr id="231" name="Google Shape;231;g99396834ea_0_34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6"/>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6"/>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7"/>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7"/>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7"/>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4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0"/>
        <p:cNvGrpSpPr/>
        <p:nvPr/>
      </p:nvGrpSpPr>
      <p:grpSpPr>
        <a:xfrm>
          <a:off x="0" y="0"/>
          <a:ext cx="0" cy="0"/>
          <a:chOff x="0" y="0"/>
          <a:chExt cx="0" cy="0"/>
        </a:xfrm>
      </p:grpSpPr>
      <p:sp>
        <p:nvSpPr>
          <p:cNvPr id="81" name="Google Shape;81;g9b20ee711e_0_14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82" name="Google Shape;82;g9b20ee711e_0_14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3" name="Google Shape;83;g9b20ee711e_0_14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g99d38e29ff_0_209"/>
          <p:cNvSpPr txBox="1">
            <a:spLocks noGrp="1"/>
          </p:cNvSpPr>
          <p:nvPr>
            <p:ph type="title"/>
          </p:nvPr>
        </p:nvSpPr>
        <p:spPr>
          <a:xfrm>
            <a:off x="628650" y="365126"/>
            <a:ext cx="7886700" cy="1325700"/>
          </a:xfrm>
          <a:prstGeom prst="rect">
            <a:avLst/>
          </a:prstGeom>
          <a:noFill/>
          <a:ln>
            <a:noFill/>
          </a:ln>
        </p:spPr>
        <p:txBody>
          <a:bodyPr spcFirstLastPara="1" wrap="square" lIns="82300" tIns="41150" rIns="82300" bIns="4115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300"/>
              <a:buNone/>
              <a:defRPr sz="1600"/>
            </a:lvl2pPr>
            <a:lvl3pPr lvl="2" rtl="0">
              <a:spcBef>
                <a:spcPts val="0"/>
              </a:spcBef>
              <a:spcAft>
                <a:spcPts val="0"/>
              </a:spcAft>
              <a:buSzPts val="1300"/>
              <a:buNone/>
              <a:defRPr sz="1600"/>
            </a:lvl3pPr>
            <a:lvl4pPr lvl="3" rtl="0">
              <a:spcBef>
                <a:spcPts val="0"/>
              </a:spcBef>
              <a:spcAft>
                <a:spcPts val="0"/>
              </a:spcAft>
              <a:buSzPts val="1300"/>
              <a:buNone/>
              <a:defRPr sz="1600"/>
            </a:lvl4pPr>
            <a:lvl5pPr lvl="4" rtl="0">
              <a:spcBef>
                <a:spcPts val="0"/>
              </a:spcBef>
              <a:spcAft>
                <a:spcPts val="0"/>
              </a:spcAft>
              <a:buSzPts val="1300"/>
              <a:buNone/>
              <a:defRPr sz="1600"/>
            </a:lvl5pPr>
            <a:lvl6pPr lvl="5" rtl="0">
              <a:spcBef>
                <a:spcPts val="0"/>
              </a:spcBef>
              <a:spcAft>
                <a:spcPts val="0"/>
              </a:spcAft>
              <a:buSzPts val="1300"/>
              <a:buNone/>
              <a:defRPr sz="1600"/>
            </a:lvl6pPr>
            <a:lvl7pPr lvl="6" rtl="0">
              <a:spcBef>
                <a:spcPts val="0"/>
              </a:spcBef>
              <a:spcAft>
                <a:spcPts val="0"/>
              </a:spcAft>
              <a:buSzPts val="1300"/>
              <a:buNone/>
              <a:defRPr sz="1600"/>
            </a:lvl7pPr>
            <a:lvl8pPr lvl="7" rtl="0">
              <a:spcBef>
                <a:spcPts val="0"/>
              </a:spcBef>
              <a:spcAft>
                <a:spcPts val="0"/>
              </a:spcAft>
              <a:buSzPts val="1300"/>
              <a:buNone/>
              <a:defRPr sz="1600"/>
            </a:lvl8pPr>
            <a:lvl9pPr lvl="8" rtl="0">
              <a:spcBef>
                <a:spcPts val="0"/>
              </a:spcBef>
              <a:spcAft>
                <a:spcPts val="0"/>
              </a:spcAft>
              <a:buSzPts val="1300"/>
              <a:buNone/>
              <a:defRPr sz="1600"/>
            </a:lvl9pPr>
          </a:lstStyle>
          <a:p>
            <a:endParaRPr/>
          </a:p>
        </p:txBody>
      </p:sp>
      <p:sp>
        <p:nvSpPr>
          <p:cNvPr id="114" name="Google Shape;114;g99d38e29ff_0_209"/>
          <p:cNvSpPr txBox="1">
            <a:spLocks noGrp="1"/>
          </p:cNvSpPr>
          <p:nvPr>
            <p:ph type="body" idx="1"/>
          </p:nvPr>
        </p:nvSpPr>
        <p:spPr>
          <a:xfrm>
            <a:off x="628650" y="1825625"/>
            <a:ext cx="7886700" cy="4351200"/>
          </a:xfrm>
          <a:prstGeom prst="rect">
            <a:avLst/>
          </a:prstGeom>
          <a:noFill/>
          <a:ln>
            <a:noFill/>
          </a:ln>
        </p:spPr>
        <p:txBody>
          <a:bodyPr spcFirstLastPara="1" wrap="square" lIns="82300" tIns="41150" rIns="82300" bIns="4115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g99d38e29ff_0_209"/>
          <p:cNvSpPr txBox="1">
            <a:spLocks noGrp="1"/>
          </p:cNvSpPr>
          <p:nvPr>
            <p:ph type="dt" idx="10"/>
          </p:nvPr>
        </p:nvSpPr>
        <p:spPr>
          <a:xfrm>
            <a:off x="628650" y="6356351"/>
            <a:ext cx="2057400" cy="365100"/>
          </a:xfrm>
          <a:prstGeom prst="rect">
            <a:avLst/>
          </a:prstGeom>
          <a:noFill/>
          <a:ln>
            <a:noFill/>
          </a:ln>
        </p:spPr>
        <p:txBody>
          <a:bodyPr spcFirstLastPara="1" wrap="square" lIns="82300" tIns="41150" rIns="82300" bIns="41150" anchor="ctr" anchorCtr="0">
            <a:noAutofit/>
          </a:bodyPr>
          <a:lstStyle>
            <a:lvl1pPr marR="0" lvl="0" algn="l" rtl="0">
              <a:spcBef>
                <a:spcPts val="0"/>
              </a:spcBef>
              <a:spcAft>
                <a:spcPts val="0"/>
              </a:spcAft>
              <a:buSzPts val="13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9pPr>
          </a:lstStyle>
          <a:p>
            <a:endParaRPr/>
          </a:p>
        </p:txBody>
      </p:sp>
      <p:sp>
        <p:nvSpPr>
          <p:cNvPr id="116" name="Google Shape;116;g99d38e29ff_0_209"/>
          <p:cNvSpPr txBox="1">
            <a:spLocks noGrp="1"/>
          </p:cNvSpPr>
          <p:nvPr>
            <p:ph type="ftr" idx="11"/>
          </p:nvPr>
        </p:nvSpPr>
        <p:spPr>
          <a:xfrm>
            <a:off x="3028950" y="6356351"/>
            <a:ext cx="3086100" cy="365100"/>
          </a:xfrm>
          <a:prstGeom prst="rect">
            <a:avLst/>
          </a:prstGeom>
          <a:noFill/>
          <a:ln>
            <a:noFill/>
          </a:ln>
        </p:spPr>
        <p:txBody>
          <a:bodyPr spcFirstLastPara="1" wrap="square" lIns="82300" tIns="41150" rIns="82300" bIns="41150" anchor="ctr" anchorCtr="0">
            <a:noAutofit/>
          </a:bodyPr>
          <a:lstStyle>
            <a:lvl1pPr marR="0" lvl="0" algn="ctr" rtl="0">
              <a:spcBef>
                <a:spcPts val="0"/>
              </a:spcBef>
              <a:spcAft>
                <a:spcPts val="0"/>
              </a:spcAft>
              <a:buSzPts val="13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9pPr>
          </a:lstStyle>
          <a:p>
            <a:endParaRPr/>
          </a:p>
        </p:txBody>
      </p:sp>
      <p:sp>
        <p:nvSpPr>
          <p:cNvPr id="117" name="Google Shape;117;g99d38e29ff_0_209"/>
          <p:cNvSpPr txBox="1">
            <a:spLocks noGrp="1"/>
          </p:cNvSpPr>
          <p:nvPr>
            <p:ph type="sldNum" idx="12"/>
          </p:nvPr>
        </p:nvSpPr>
        <p:spPr>
          <a:xfrm>
            <a:off x="6457950" y="6356351"/>
            <a:ext cx="2057400" cy="365100"/>
          </a:xfrm>
          <a:prstGeom prst="rect">
            <a:avLst/>
          </a:prstGeom>
          <a:noFill/>
          <a:ln>
            <a:noFill/>
          </a:ln>
        </p:spPr>
        <p:txBody>
          <a:bodyPr spcFirstLastPara="1" wrap="square" lIns="82300" tIns="41150" rIns="82300" bIns="4115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87"/>
        <p:cNvGrpSpPr/>
        <p:nvPr/>
      </p:nvGrpSpPr>
      <p:grpSpPr>
        <a:xfrm>
          <a:off x="0" y="0"/>
          <a:ext cx="0" cy="0"/>
          <a:chOff x="0" y="0"/>
          <a:chExt cx="0" cy="0"/>
        </a:xfrm>
      </p:grpSpPr>
      <p:sp>
        <p:nvSpPr>
          <p:cNvPr id="188" name="Google Shape;188;g99396834ea_0_30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89" name="Google Shape;189;g99396834ea_0_30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90" name="Google Shape;190;g99396834ea_0_30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23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8.xml"/><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hyperlink" Target="mailto:jcasey@newbedfordschool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g99d38e29ff_0_284"/>
          <p:cNvSpPr txBox="1"/>
          <p:nvPr/>
        </p:nvSpPr>
        <p:spPr>
          <a:xfrm>
            <a:off x="1874591" y="4775714"/>
            <a:ext cx="4067400" cy="1437300"/>
          </a:xfrm>
          <a:prstGeom prst="rect">
            <a:avLst/>
          </a:prstGeom>
          <a:noFill/>
          <a:ln>
            <a:noFill/>
          </a:ln>
        </p:spPr>
        <p:txBody>
          <a:bodyPr spcFirstLastPara="1" wrap="square" lIns="82300" tIns="41150" rIns="82300" bIns="41150" anchor="t" anchorCtr="0">
            <a:noAutofit/>
          </a:bodyPr>
          <a:lstStyle/>
          <a:p>
            <a:pPr marL="0" marR="0" lvl="0" indent="0" algn="ctr" rtl="0">
              <a:spcBef>
                <a:spcPts val="0"/>
              </a:spcBef>
              <a:spcAft>
                <a:spcPts val="0"/>
              </a:spcAft>
              <a:buNone/>
            </a:pPr>
            <a:r>
              <a:rPr lang="en-US" sz="2500">
                <a:solidFill>
                  <a:schemeClr val="dk1"/>
                </a:solidFill>
                <a:latin typeface="Century Gothic"/>
                <a:ea typeface="Century Gothic"/>
                <a:cs typeface="Century Gothic"/>
                <a:sym typeface="Century Gothic"/>
              </a:rPr>
              <a:t>Ms. Casey</a:t>
            </a:r>
            <a:endParaRPr sz="25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2500">
                <a:solidFill>
                  <a:schemeClr val="dk1"/>
                </a:solidFill>
                <a:latin typeface="Century Gothic"/>
                <a:ea typeface="Century Gothic"/>
                <a:cs typeface="Century Gothic"/>
                <a:sym typeface="Century Gothic"/>
              </a:rPr>
              <a:t>9/29/20</a:t>
            </a:r>
            <a:endParaRPr sz="25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2500">
                <a:solidFill>
                  <a:schemeClr val="dk1"/>
                </a:solidFill>
                <a:latin typeface="Century Gothic"/>
                <a:ea typeface="Century Gothic"/>
                <a:cs typeface="Century Gothic"/>
                <a:sym typeface="Century Gothic"/>
              </a:rPr>
              <a:t>5:30-7:00 pm </a:t>
            </a:r>
            <a:endParaRPr sz="2500">
              <a:solidFill>
                <a:schemeClr val="dk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4"/>
        <p:cNvGrpSpPr/>
        <p:nvPr/>
      </p:nvGrpSpPr>
      <p:grpSpPr>
        <a:xfrm>
          <a:off x="0" y="0"/>
          <a:ext cx="0" cy="0"/>
          <a:chOff x="0" y="0"/>
          <a:chExt cx="0" cy="0"/>
        </a:xfrm>
      </p:grpSpPr>
      <p:sp>
        <p:nvSpPr>
          <p:cNvPr id="295" name="Google Shape;295;g99d38e29ff_0_291"/>
          <p:cNvSpPr txBox="1"/>
          <p:nvPr/>
        </p:nvSpPr>
        <p:spPr>
          <a:xfrm>
            <a:off x="1538864" y="1364404"/>
            <a:ext cx="5057400" cy="2359200"/>
          </a:xfrm>
          <a:prstGeom prst="rect">
            <a:avLst/>
          </a:prstGeom>
          <a:noFill/>
          <a:ln>
            <a:noFill/>
          </a:ln>
        </p:spPr>
        <p:txBody>
          <a:bodyPr spcFirstLastPara="1" wrap="square" lIns="82300" tIns="41150" rIns="82300" bIns="41150" anchor="t" anchorCtr="0">
            <a:noAutofit/>
          </a:bodyPr>
          <a:lstStyle/>
          <a:p>
            <a:pPr marL="406400" marR="0" lvl="0" indent="-177800" algn="ctr" rtl="0">
              <a:spcBef>
                <a:spcPts val="0"/>
              </a:spcBef>
              <a:spcAft>
                <a:spcPts val="0"/>
              </a:spcAft>
              <a:buClr>
                <a:schemeClr val="dk1"/>
              </a:buClr>
              <a:buSzPts val="3600"/>
              <a:buFont typeface="Arial"/>
              <a:buNone/>
            </a:pPr>
            <a:endParaRPr sz="3600" i="0" u="none" strike="noStrike" cap="none">
              <a:solidFill>
                <a:schemeClr val="dk1"/>
              </a:solidFill>
              <a:latin typeface="Century Gothic"/>
              <a:ea typeface="Century Gothic"/>
              <a:cs typeface="Century Gothic"/>
              <a:sym typeface="Century Gothic"/>
            </a:endParaRPr>
          </a:p>
        </p:txBody>
      </p:sp>
      <p:sp>
        <p:nvSpPr>
          <p:cNvPr id="296" name="Google Shape;296;g99d38e29ff_0_291"/>
          <p:cNvSpPr txBox="1"/>
          <p:nvPr/>
        </p:nvSpPr>
        <p:spPr>
          <a:xfrm>
            <a:off x="612325" y="1489975"/>
            <a:ext cx="8041800" cy="418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latin typeface="Delius"/>
                <a:ea typeface="Delius"/>
                <a:cs typeface="Delius"/>
                <a:sym typeface="Delius"/>
              </a:rPr>
              <a:t>Starting October 19, we will transition to a hybrid model using cohorts.Half of the class will attend school in person on Monday and Tuesday, and half of the class will attend school in person on Thursday and Friday. </a:t>
            </a:r>
            <a:endParaRPr sz="2500">
              <a:latin typeface="Delius"/>
              <a:ea typeface="Delius"/>
              <a:cs typeface="Delius"/>
              <a:sym typeface="Delius"/>
            </a:endParaRPr>
          </a:p>
          <a:p>
            <a:pPr marL="0" lvl="0" indent="0" algn="l" rtl="0">
              <a:spcBef>
                <a:spcPts val="0"/>
              </a:spcBef>
              <a:spcAft>
                <a:spcPts val="0"/>
              </a:spcAft>
              <a:buNone/>
            </a:pPr>
            <a:endParaRPr sz="2500">
              <a:latin typeface="Delius"/>
              <a:ea typeface="Delius"/>
              <a:cs typeface="Delius"/>
              <a:sym typeface="Delius"/>
            </a:endParaRPr>
          </a:p>
          <a:p>
            <a:pPr marL="0" lvl="0" indent="0" algn="l" rtl="0">
              <a:spcBef>
                <a:spcPts val="0"/>
              </a:spcBef>
              <a:spcAft>
                <a:spcPts val="0"/>
              </a:spcAft>
              <a:buNone/>
            </a:pPr>
            <a:endParaRPr sz="2500">
              <a:latin typeface="Delius"/>
              <a:ea typeface="Delius"/>
              <a:cs typeface="Delius"/>
              <a:sym typeface="Delius"/>
            </a:endParaRPr>
          </a:p>
        </p:txBody>
      </p:sp>
      <p:pic>
        <p:nvPicPr>
          <p:cNvPr id="297" name="Google Shape;297;g99d38e29ff_0_291"/>
          <p:cNvPicPr preferRelativeResize="0"/>
          <p:nvPr/>
        </p:nvPicPr>
        <p:blipFill>
          <a:blip r:embed="rId4">
            <a:alphaModFix/>
          </a:blip>
          <a:stretch>
            <a:fillRect/>
          </a:stretch>
        </p:blipFill>
        <p:spPr>
          <a:xfrm>
            <a:off x="152400" y="152400"/>
            <a:ext cx="152400" cy="152400"/>
          </a:xfrm>
          <a:prstGeom prst="rect">
            <a:avLst/>
          </a:prstGeom>
          <a:noFill/>
          <a:ln>
            <a:noFill/>
          </a:ln>
        </p:spPr>
      </p:pic>
      <p:sp>
        <p:nvSpPr>
          <p:cNvPr id="298" name="Google Shape;298;g99d38e29ff_0_291"/>
          <p:cNvSpPr txBox="1"/>
          <p:nvPr/>
        </p:nvSpPr>
        <p:spPr>
          <a:xfrm>
            <a:off x="489850" y="3469825"/>
            <a:ext cx="6368400" cy="2916900"/>
          </a:xfrm>
          <a:prstGeom prst="rect">
            <a:avLst/>
          </a:prstGeom>
          <a:noFill/>
          <a:ln>
            <a:noFill/>
          </a:ln>
        </p:spPr>
        <p:txBody>
          <a:bodyPr spcFirstLastPara="1" wrap="square" lIns="91425" tIns="91425" rIns="91425" bIns="91425" anchor="ctr" anchorCtr="0">
            <a:noAutofit/>
          </a:bodyPr>
          <a:lstStyle/>
          <a:p>
            <a:pPr marL="152400" marR="190500" lvl="0" indent="0" algn="l" rtl="0">
              <a:lnSpc>
                <a:spcPct val="100000"/>
              </a:lnSpc>
              <a:spcBef>
                <a:spcPts val="0"/>
              </a:spcBef>
              <a:spcAft>
                <a:spcPts val="0"/>
              </a:spcAft>
              <a:buNone/>
            </a:pPr>
            <a:r>
              <a:rPr lang="en-US" sz="2500">
                <a:solidFill>
                  <a:srgbClr val="222222"/>
                </a:solidFill>
                <a:highlight>
                  <a:srgbClr val="F8F9FA"/>
                </a:highlight>
                <a:latin typeface="Delius"/>
                <a:ea typeface="Delius"/>
                <a:cs typeface="Delius"/>
                <a:sym typeface="Delius"/>
              </a:rPr>
              <a:t>A partir del 19 de octubre, realizaremos la transición a un modelo híbrido utilizando cohortes. El 50% de la clase asistirá a la escuela en persona los lunes y martes, y el 50% de la clase asistirá a la escuela en persona los jueves y viernes.</a:t>
            </a:r>
            <a:endParaRPr sz="2500">
              <a:solidFill>
                <a:srgbClr val="222222"/>
              </a:solidFill>
              <a:highlight>
                <a:srgbClr val="F8F9FA"/>
              </a:highlight>
              <a:latin typeface="Delius"/>
              <a:ea typeface="Delius"/>
              <a:cs typeface="Delius"/>
              <a:sym typeface="Delius"/>
            </a:endParaRPr>
          </a:p>
          <a:p>
            <a:pPr marL="152400" marR="152400" lvl="0" indent="0" algn="l" rtl="0">
              <a:lnSpc>
                <a:spcPct val="115000"/>
              </a:lnSpc>
              <a:spcBef>
                <a:spcPts val="0"/>
              </a:spcBef>
              <a:spcAft>
                <a:spcPts val="0"/>
              </a:spcAft>
              <a:buNone/>
            </a:pPr>
            <a:endParaRPr sz="100">
              <a:solidFill>
                <a:srgbClr val="222222"/>
              </a:solidFill>
              <a:highlight>
                <a:srgbClr val="F8F9FA"/>
              </a:highlight>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2"/>
        <p:cNvGrpSpPr/>
        <p:nvPr/>
      </p:nvGrpSpPr>
      <p:grpSpPr>
        <a:xfrm>
          <a:off x="0" y="0"/>
          <a:ext cx="0" cy="0"/>
          <a:chOff x="0" y="0"/>
          <a:chExt cx="0" cy="0"/>
        </a:xfrm>
      </p:grpSpPr>
      <p:sp>
        <p:nvSpPr>
          <p:cNvPr id="303" name="Google Shape;303;g99d38e29ff_0_151"/>
          <p:cNvSpPr/>
          <p:nvPr/>
        </p:nvSpPr>
        <p:spPr>
          <a:xfrm>
            <a:off x="1687059" y="442137"/>
            <a:ext cx="5937900" cy="733200"/>
          </a:xfrm>
          <a:prstGeom prst="rect">
            <a:avLst/>
          </a:prstGeom>
          <a:noFill/>
          <a:ln>
            <a:noFill/>
          </a:ln>
        </p:spPr>
        <p:txBody>
          <a:bodyPr spcFirstLastPara="1" wrap="square" lIns="82300" tIns="41150" rIns="82300" bIns="41150" anchor="t" anchorCtr="0">
            <a:noAutofit/>
          </a:bodyPr>
          <a:lstStyle/>
          <a:p>
            <a:pPr marL="0" marR="0" lvl="0" indent="0" algn="ctr" rtl="0">
              <a:spcBef>
                <a:spcPts val="0"/>
              </a:spcBef>
              <a:spcAft>
                <a:spcPts val="0"/>
              </a:spcAft>
              <a:buNone/>
            </a:pPr>
            <a:r>
              <a:rPr lang="en-US" sz="4500" b="1">
                <a:solidFill>
                  <a:srgbClr val="FA8DCD"/>
                </a:solidFill>
              </a:rPr>
              <a:t>C</a:t>
            </a:r>
            <a:r>
              <a:rPr lang="en-US" sz="4500" b="1">
                <a:solidFill>
                  <a:srgbClr val="FCA13E"/>
                </a:solidFill>
              </a:rPr>
              <a:t>o</a:t>
            </a:r>
            <a:r>
              <a:rPr lang="en-US" sz="4500" b="1">
                <a:solidFill>
                  <a:srgbClr val="FEF47F"/>
                </a:solidFill>
              </a:rPr>
              <a:t>h</a:t>
            </a:r>
            <a:r>
              <a:rPr lang="en-US" sz="4500" b="1">
                <a:solidFill>
                  <a:srgbClr val="88E581"/>
                </a:solidFill>
              </a:rPr>
              <a:t>o</a:t>
            </a:r>
            <a:r>
              <a:rPr lang="en-US" sz="4500" b="1">
                <a:solidFill>
                  <a:srgbClr val="87D7FF"/>
                </a:solidFill>
              </a:rPr>
              <a:t>r</a:t>
            </a:r>
            <a:r>
              <a:rPr lang="en-US" sz="4500" b="1">
                <a:solidFill>
                  <a:srgbClr val="FA8DCD"/>
                </a:solidFill>
              </a:rPr>
              <a:t>t</a:t>
            </a:r>
            <a:r>
              <a:rPr lang="en-US" sz="4500" b="1">
                <a:solidFill>
                  <a:srgbClr val="E990EC"/>
                </a:solidFill>
              </a:rPr>
              <a:t>s</a:t>
            </a:r>
            <a:r>
              <a:rPr lang="en-US" sz="4500" b="1">
                <a:solidFill>
                  <a:srgbClr val="FA8DCD"/>
                </a:solidFill>
              </a:rPr>
              <a:t> </a:t>
            </a:r>
            <a:endParaRPr sz="4500" b="1" i="0" u="none" strike="noStrike" cap="none">
              <a:solidFill>
                <a:schemeClr val="dk1"/>
              </a:solidFill>
            </a:endParaRPr>
          </a:p>
        </p:txBody>
      </p:sp>
      <p:graphicFrame>
        <p:nvGraphicFramePr>
          <p:cNvPr id="304" name="Google Shape;304;g99d38e29ff_0_151"/>
          <p:cNvGraphicFramePr/>
          <p:nvPr/>
        </p:nvGraphicFramePr>
        <p:xfrm>
          <a:off x="875184" y="1175326"/>
          <a:ext cx="3000000" cy="3000000"/>
        </p:xfrm>
        <a:graphic>
          <a:graphicData uri="http://schemas.openxmlformats.org/drawingml/2006/table">
            <a:tbl>
              <a:tblPr>
                <a:noFill/>
                <a:tableStyleId>{09785716-7E3C-4D64-B452-F14DC483005B}</a:tableStyleId>
              </a:tblPr>
              <a:tblGrid>
                <a:gridCol w="3780825">
                  <a:extLst>
                    <a:ext uri="{9D8B030D-6E8A-4147-A177-3AD203B41FA5}">
                      <a16:colId xmlns:a16="http://schemas.microsoft.com/office/drawing/2014/main" val="20000"/>
                    </a:ext>
                  </a:extLst>
                </a:gridCol>
                <a:gridCol w="3780825">
                  <a:extLst>
                    <a:ext uri="{9D8B030D-6E8A-4147-A177-3AD203B41FA5}">
                      <a16:colId xmlns:a16="http://schemas.microsoft.com/office/drawing/2014/main" val="20001"/>
                    </a:ext>
                  </a:extLst>
                </a:gridCol>
              </a:tblGrid>
              <a:tr h="951950">
                <a:tc>
                  <a:txBody>
                    <a:bodyPr/>
                    <a:lstStyle/>
                    <a:p>
                      <a:pPr marL="0" lvl="0" indent="0" algn="ctr" rtl="0">
                        <a:spcBef>
                          <a:spcPts val="0"/>
                        </a:spcBef>
                        <a:spcAft>
                          <a:spcPts val="0"/>
                        </a:spcAft>
                        <a:buNone/>
                      </a:pPr>
                      <a:r>
                        <a:rPr lang="en-US" sz="2500" b="1">
                          <a:latin typeface="Century Gothic"/>
                          <a:ea typeface="Century Gothic"/>
                          <a:cs typeface="Century Gothic"/>
                          <a:sym typeface="Century Gothic"/>
                        </a:rPr>
                        <a:t>Cohort BC in person-</a:t>
                      </a:r>
                      <a:endParaRPr sz="2500" b="1">
                        <a:latin typeface="Century Gothic"/>
                        <a:ea typeface="Century Gothic"/>
                        <a:cs typeface="Century Gothic"/>
                        <a:sym typeface="Century Gothic"/>
                      </a:endParaRPr>
                    </a:p>
                    <a:p>
                      <a:pPr marL="0" lvl="0" indent="0" algn="ctr" rtl="0">
                        <a:spcBef>
                          <a:spcPts val="0"/>
                        </a:spcBef>
                        <a:spcAft>
                          <a:spcPts val="0"/>
                        </a:spcAft>
                        <a:buNone/>
                      </a:pPr>
                      <a:r>
                        <a:rPr lang="en-US" sz="2500" b="1">
                          <a:latin typeface="Century Gothic"/>
                          <a:ea typeface="Century Gothic"/>
                          <a:cs typeface="Century Gothic"/>
                          <a:sym typeface="Century Gothic"/>
                        </a:rPr>
                        <a:t>MONDAY &amp; TUESDAY</a:t>
                      </a:r>
                      <a:endParaRPr sz="2500" b="1">
                        <a:latin typeface="Century Gothic"/>
                        <a:ea typeface="Century Gothic"/>
                        <a:cs typeface="Century Gothic"/>
                        <a:sym typeface="Century Gothic"/>
                      </a:endParaRPr>
                    </a:p>
                  </a:txBody>
                  <a:tcPr marL="83125" marR="83125" marT="80675" marB="8067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US" sz="2500" b="1">
                          <a:latin typeface="Century Gothic"/>
                          <a:ea typeface="Century Gothic"/>
                          <a:cs typeface="Century Gothic"/>
                          <a:sym typeface="Century Gothic"/>
                        </a:rPr>
                        <a:t>Cohort C2 in person-</a:t>
                      </a:r>
                      <a:endParaRPr sz="2500" b="1">
                        <a:latin typeface="Century Gothic"/>
                        <a:ea typeface="Century Gothic"/>
                        <a:cs typeface="Century Gothic"/>
                        <a:sym typeface="Century Gothic"/>
                      </a:endParaRPr>
                    </a:p>
                    <a:p>
                      <a:pPr marL="0" lvl="0" indent="0" algn="ctr" rtl="0">
                        <a:spcBef>
                          <a:spcPts val="0"/>
                        </a:spcBef>
                        <a:spcAft>
                          <a:spcPts val="0"/>
                        </a:spcAft>
                        <a:buNone/>
                      </a:pPr>
                      <a:r>
                        <a:rPr lang="en-US" sz="2500" b="1">
                          <a:latin typeface="Century Gothic"/>
                          <a:ea typeface="Century Gothic"/>
                          <a:cs typeface="Century Gothic"/>
                          <a:sym typeface="Century Gothic"/>
                        </a:rPr>
                        <a:t>THURSDAY &amp; FRIDAY</a:t>
                      </a:r>
                      <a:endParaRPr sz="2500" b="1">
                        <a:latin typeface="Century Gothic"/>
                        <a:ea typeface="Century Gothic"/>
                        <a:cs typeface="Century Gothic"/>
                        <a:sym typeface="Century Gothic"/>
                      </a:endParaRPr>
                    </a:p>
                  </a:txBody>
                  <a:tcPr marL="83125" marR="83125" marT="80675" marB="8067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018975">
                <a:tc>
                  <a:txBody>
                    <a:bodyPr/>
                    <a:lstStyle/>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Veronica</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Yuri</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Anderson</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Nataly</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Leo</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Zackary</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Abigail</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Brayden</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Ja’Veon</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Christian</a:t>
                      </a:r>
                      <a:endParaRPr sz="2600">
                        <a:latin typeface="Century Gothic"/>
                        <a:ea typeface="Century Gothic"/>
                        <a:cs typeface="Century Gothic"/>
                        <a:sym typeface="Century Gothic"/>
                      </a:endParaRPr>
                    </a:p>
                  </a:txBody>
                  <a:tcPr marL="83125" marR="83125" marT="80675" marB="8067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Mishele</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Ma’Leiah</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Autumn</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Angela</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Kevin</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Ryan</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Glory</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Devin</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Daniel</a:t>
                      </a:r>
                      <a:endParaRPr sz="26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US" sz="2600">
                          <a:latin typeface="Century Gothic"/>
                          <a:ea typeface="Century Gothic"/>
                          <a:cs typeface="Century Gothic"/>
                          <a:sym typeface="Century Gothic"/>
                        </a:rPr>
                        <a:t>Brisly</a:t>
                      </a:r>
                      <a:endParaRPr sz="2600">
                        <a:latin typeface="Century Gothic"/>
                        <a:ea typeface="Century Gothic"/>
                        <a:cs typeface="Century Gothic"/>
                        <a:sym typeface="Century Gothic"/>
                      </a:endParaRPr>
                    </a:p>
                  </a:txBody>
                  <a:tcPr marL="83125" marR="83125" marT="80675" marB="8067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8"/>
        <p:cNvGrpSpPr/>
        <p:nvPr/>
      </p:nvGrpSpPr>
      <p:grpSpPr>
        <a:xfrm>
          <a:off x="0" y="0"/>
          <a:ext cx="0" cy="0"/>
          <a:chOff x="0" y="0"/>
          <a:chExt cx="0" cy="0"/>
        </a:xfrm>
      </p:grpSpPr>
      <p:sp>
        <p:nvSpPr>
          <p:cNvPr id="309" name="Google Shape;309;g99d38e29ff_0_296"/>
          <p:cNvSpPr txBox="1"/>
          <p:nvPr/>
        </p:nvSpPr>
        <p:spPr>
          <a:xfrm>
            <a:off x="502885" y="1911375"/>
            <a:ext cx="3940500" cy="3883500"/>
          </a:xfrm>
          <a:prstGeom prst="rect">
            <a:avLst/>
          </a:prstGeom>
          <a:noFill/>
          <a:ln>
            <a:noFill/>
          </a:ln>
        </p:spPr>
        <p:txBody>
          <a:bodyPr spcFirstLastPara="1" wrap="square" lIns="82300" tIns="41150" rIns="82300" bIns="41150" anchor="t" anchorCtr="0">
            <a:noAutofit/>
          </a:bodyPr>
          <a:lstStyle/>
          <a:p>
            <a:pPr marL="0" lvl="0" indent="0" algn="l" rtl="0">
              <a:spcBef>
                <a:spcPts val="0"/>
              </a:spcBef>
              <a:spcAft>
                <a:spcPts val="0"/>
              </a:spcAft>
              <a:buNone/>
            </a:pPr>
            <a:endParaRPr sz="1700">
              <a:solidFill>
                <a:schemeClr val="dk1"/>
              </a:solidFill>
              <a:latin typeface="Century Gothic"/>
              <a:ea typeface="Century Gothic"/>
              <a:cs typeface="Century Gothic"/>
              <a:sym typeface="Century Gothic"/>
            </a:endParaRPr>
          </a:p>
          <a:p>
            <a:pPr marL="406400" lvl="0" indent="-355600" algn="l" rtl="0">
              <a:spcBef>
                <a:spcPts val="0"/>
              </a:spcBef>
              <a:spcAft>
                <a:spcPts val="0"/>
              </a:spcAft>
              <a:buClr>
                <a:schemeClr val="dk1"/>
              </a:buClr>
              <a:buSzPts val="2400"/>
              <a:buFont typeface="Century Gothic"/>
              <a:buChar char="●"/>
            </a:pPr>
            <a:r>
              <a:rPr lang="en-US" sz="2400">
                <a:solidFill>
                  <a:schemeClr val="dk1"/>
                </a:solidFill>
                <a:latin typeface="Century Gothic"/>
                <a:ea typeface="Century Gothic"/>
                <a:cs typeface="Century Gothic"/>
                <a:sym typeface="Century Gothic"/>
              </a:rPr>
              <a:t>In School rules:</a:t>
            </a:r>
            <a:endParaRPr sz="2400">
              <a:solidFill>
                <a:schemeClr val="dk1"/>
              </a:solidFill>
              <a:latin typeface="Century Gothic"/>
              <a:ea typeface="Century Gothic"/>
              <a:cs typeface="Century Gothic"/>
              <a:sym typeface="Century Gothic"/>
            </a:endParaRPr>
          </a:p>
          <a:p>
            <a:pPr marL="825500" lvl="1" indent="-323850" algn="l" rtl="0">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Be on time</a:t>
            </a:r>
            <a:endParaRPr sz="1900">
              <a:solidFill>
                <a:schemeClr val="dk1"/>
              </a:solidFill>
              <a:latin typeface="Century Gothic"/>
              <a:ea typeface="Century Gothic"/>
              <a:cs typeface="Century Gothic"/>
              <a:sym typeface="Century Gothic"/>
            </a:endParaRPr>
          </a:p>
          <a:p>
            <a:pPr marL="825500" lvl="1" indent="-323850" algn="l" rtl="0">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Keeping our hands to feet to ourselves</a:t>
            </a:r>
            <a:endParaRPr sz="1900">
              <a:solidFill>
                <a:schemeClr val="dk1"/>
              </a:solidFill>
              <a:latin typeface="Century Gothic"/>
              <a:ea typeface="Century Gothic"/>
              <a:cs typeface="Century Gothic"/>
              <a:sym typeface="Century Gothic"/>
            </a:endParaRPr>
          </a:p>
          <a:p>
            <a:pPr marL="825500" lvl="1" indent="-323850" algn="l" rtl="0">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Eyes looking, ears listening, calm bodies, quiet voices, thinking minds</a:t>
            </a:r>
            <a:endParaRPr sz="1900">
              <a:solidFill>
                <a:schemeClr val="dk1"/>
              </a:solidFill>
              <a:latin typeface="Century Gothic"/>
              <a:ea typeface="Century Gothic"/>
              <a:cs typeface="Century Gothic"/>
              <a:sym typeface="Century Gothic"/>
            </a:endParaRPr>
          </a:p>
          <a:p>
            <a:pPr marL="825500" lvl="1" indent="-323850" algn="l" rtl="0">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Be kind.</a:t>
            </a:r>
            <a:endParaRPr sz="1900">
              <a:solidFill>
                <a:schemeClr val="dk1"/>
              </a:solidFill>
              <a:latin typeface="Century Gothic"/>
              <a:ea typeface="Century Gothic"/>
              <a:cs typeface="Century Gothic"/>
              <a:sym typeface="Century Gothic"/>
            </a:endParaRPr>
          </a:p>
          <a:p>
            <a:pPr marL="825500" lvl="1" indent="-323850" algn="l" rtl="0">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Be safe.</a:t>
            </a:r>
            <a:endParaRPr sz="1900">
              <a:solidFill>
                <a:schemeClr val="dk1"/>
              </a:solidFill>
              <a:latin typeface="Century Gothic"/>
              <a:ea typeface="Century Gothic"/>
              <a:cs typeface="Century Gothic"/>
              <a:sym typeface="Century Gothic"/>
            </a:endParaRPr>
          </a:p>
          <a:p>
            <a:pPr marL="825500" lvl="1" indent="-323850" algn="l" rtl="0">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Work hard!</a:t>
            </a:r>
            <a:endParaRPr sz="1900">
              <a:solidFill>
                <a:schemeClr val="dk1"/>
              </a:solidFill>
              <a:latin typeface="Century Gothic"/>
              <a:ea typeface="Century Gothic"/>
              <a:cs typeface="Century Gothic"/>
              <a:sym typeface="Century Gothic"/>
            </a:endParaRPr>
          </a:p>
          <a:p>
            <a:pPr marL="406400" lvl="0" indent="0" algn="l" rtl="0">
              <a:spcBef>
                <a:spcPts val="0"/>
              </a:spcBef>
              <a:spcAft>
                <a:spcPts val="0"/>
              </a:spcAft>
              <a:buNone/>
            </a:pPr>
            <a:endParaRPr sz="2200">
              <a:solidFill>
                <a:schemeClr val="dk1"/>
              </a:solidFill>
              <a:latin typeface="Century Gothic"/>
              <a:ea typeface="Century Gothic"/>
              <a:cs typeface="Century Gothic"/>
              <a:sym typeface="Century Gothic"/>
            </a:endParaRPr>
          </a:p>
          <a:p>
            <a:pPr marL="406400" marR="0" lvl="0" indent="-177800" algn="ctr" rtl="0">
              <a:spcBef>
                <a:spcPts val="0"/>
              </a:spcBef>
              <a:spcAft>
                <a:spcPts val="0"/>
              </a:spcAft>
              <a:buClr>
                <a:schemeClr val="dk1"/>
              </a:buClr>
              <a:buSzPts val="3600"/>
              <a:buFont typeface="Arial"/>
              <a:buNone/>
            </a:pPr>
            <a:endParaRPr sz="1800">
              <a:solidFill>
                <a:schemeClr val="dk1"/>
              </a:solidFill>
              <a:latin typeface="Century Gothic"/>
              <a:ea typeface="Century Gothic"/>
              <a:cs typeface="Century Gothic"/>
              <a:sym typeface="Century Gothic"/>
            </a:endParaRPr>
          </a:p>
          <a:p>
            <a:pPr marL="406400" marR="0" lvl="0" indent="-177800" algn="ctr" rtl="0">
              <a:spcBef>
                <a:spcPts val="0"/>
              </a:spcBef>
              <a:spcAft>
                <a:spcPts val="0"/>
              </a:spcAft>
              <a:buClr>
                <a:schemeClr val="dk1"/>
              </a:buClr>
              <a:buSzPts val="3600"/>
              <a:buFont typeface="Arial"/>
              <a:buNone/>
            </a:pPr>
            <a:endParaRPr sz="2000" i="0" u="none" strike="noStrike" cap="none">
              <a:solidFill>
                <a:schemeClr val="dk1"/>
              </a:solidFill>
              <a:latin typeface="Century Gothic"/>
              <a:ea typeface="Century Gothic"/>
              <a:cs typeface="Century Gothic"/>
              <a:sym typeface="Century Gothic"/>
            </a:endParaRPr>
          </a:p>
        </p:txBody>
      </p:sp>
      <p:sp>
        <p:nvSpPr>
          <p:cNvPr id="310" name="Google Shape;310;g99d38e29ff_0_296"/>
          <p:cNvSpPr txBox="1"/>
          <p:nvPr/>
        </p:nvSpPr>
        <p:spPr>
          <a:xfrm>
            <a:off x="4311909" y="1911375"/>
            <a:ext cx="4422900" cy="4144200"/>
          </a:xfrm>
          <a:prstGeom prst="rect">
            <a:avLst/>
          </a:prstGeom>
          <a:noFill/>
          <a:ln>
            <a:noFill/>
          </a:ln>
        </p:spPr>
        <p:txBody>
          <a:bodyPr spcFirstLastPara="1" wrap="square" lIns="82300" tIns="82300" rIns="82300" bIns="82300" anchor="t" anchorCtr="0">
            <a:noAutofit/>
          </a:bodyPr>
          <a:lstStyle/>
          <a:p>
            <a:pPr marL="0" lvl="0" indent="0" algn="l" rtl="0">
              <a:spcBef>
                <a:spcPts val="0"/>
              </a:spcBef>
              <a:spcAft>
                <a:spcPts val="0"/>
              </a:spcAft>
              <a:buNone/>
            </a:pPr>
            <a:endParaRPr sz="1900">
              <a:latin typeface="Century Gothic"/>
              <a:ea typeface="Century Gothic"/>
              <a:cs typeface="Century Gothic"/>
              <a:sym typeface="Century Gothic"/>
            </a:endParaRPr>
          </a:p>
          <a:p>
            <a:pPr marL="406400" lvl="0" indent="-323850" algn="l" rtl="0">
              <a:spcBef>
                <a:spcPts val="0"/>
              </a:spcBef>
              <a:spcAft>
                <a:spcPts val="0"/>
              </a:spcAft>
              <a:buSzPts val="1900"/>
              <a:buFont typeface="Century Gothic"/>
              <a:buChar char="●"/>
            </a:pPr>
            <a:r>
              <a:rPr lang="en-US" sz="1900">
                <a:latin typeface="Century Gothic"/>
                <a:ea typeface="Century Gothic"/>
                <a:cs typeface="Century Gothic"/>
                <a:sym typeface="Century Gothic"/>
              </a:rPr>
              <a:t>En las reglas de la escuela:</a:t>
            </a:r>
            <a:endParaRPr sz="1900">
              <a:latin typeface="Century Gothic"/>
              <a:ea typeface="Century Gothic"/>
              <a:cs typeface="Century Gothic"/>
              <a:sym typeface="Century Gothic"/>
            </a:endParaRPr>
          </a:p>
          <a:p>
            <a:pPr marL="825500" lvl="1" indent="-323850" algn="l" rtl="0">
              <a:spcBef>
                <a:spcPts val="0"/>
              </a:spcBef>
              <a:spcAft>
                <a:spcPts val="0"/>
              </a:spcAft>
              <a:buSzPts val="1900"/>
              <a:buFont typeface="Century Gothic"/>
              <a:buChar char="○"/>
            </a:pPr>
            <a:r>
              <a:rPr lang="en-US" sz="1900">
                <a:latin typeface="Century Gothic"/>
                <a:ea typeface="Century Gothic"/>
                <a:cs typeface="Century Gothic"/>
                <a:sym typeface="Century Gothic"/>
              </a:rPr>
              <a:t>Llegar a tiempo</a:t>
            </a:r>
            <a:endParaRPr sz="1900">
              <a:latin typeface="Century Gothic"/>
              <a:ea typeface="Century Gothic"/>
              <a:cs typeface="Century Gothic"/>
              <a:sym typeface="Century Gothic"/>
            </a:endParaRPr>
          </a:p>
          <a:p>
            <a:pPr marL="825500" lvl="1" indent="-323850" algn="l" rtl="0">
              <a:spcBef>
                <a:spcPts val="0"/>
              </a:spcBef>
              <a:spcAft>
                <a:spcPts val="0"/>
              </a:spcAft>
              <a:buSzPts val="1900"/>
              <a:buFont typeface="Century Gothic"/>
              <a:buChar char="○"/>
            </a:pPr>
            <a:r>
              <a:rPr lang="en-US" sz="1900">
                <a:latin typeface="Century Gothic"/>
                <a:ea typeface="Century Gothic"/>
                <a:cs typeface="Century Gothic"/>
                <a:sym typeface="Century Gothic"/>
              </a:rPr>
              <a:t>Manteniendo nuestras manos a los pies para nosotros</a:t>
            </a:r>
            <a:endParaRPr sz="1900">
              <a:latin typeface="Century Gothic"/>
              <a:ea typeface="Century Gothic"/>
              <a:cs typeface="Century Gothic"/>
              <a:sym typeface="Century Gothic"/>
            </a:endParaRPr>
          </a:p>
          <a:p>
            <a:pPr marL="825500" lvl="1" indent="-323850" algn="l" rtl="0">
              <a:spcBef>
                <a:spcPts val="0"/>
              </a:spcBef>
              <a:spcAft>
                <a:spcPts val="0"/>
              </a:spcAft>
              <a:buSzPts val="1900"/>
              <a:buFont typeface="Century Gothic"/>
              <a:buChar char="○"/>
            </a:pPr>
            <a:r>
              <a:rPr lang="en-US" sz="1900">
                <a:latin typeface="Century Gothic"/>
                <a:ea typeface="Century Gothic"/>
                <a:cs typeface="Century Gothic"/>
                <a:sym typeface="Century Gothic"/>
              </a:rPr>
              <a:t>Ojos mirando, oídos escuchando, cuerpos tranquilos, voces tranquilas, mentes pensantes</a:t>
            </a:r>
            <a:endParaRPr sz="1900">
              <a:latin typeface="Century Gothic"/>
              <a:ea typeface="Century Gothic"/>
              <a:cs typeface="Century Gothic"/>
              <a:sym typeface="Century Gothic"/>
            </a:endParaRPr>
          </a:p>
          <a:p>
            <a:pPr marL="825500" lvl="1" indent="-323850" algn="l" rtl="0">
              <a:lnSpc>
                <a:spcPct val="100000"/>
              </a:lnSpc>
              <a:spcBef>
                <a:spcPts val="0"/>
              </a:spcBef>
              <a:spcAft>
                <a:spcPts val="0"/>
              </a:spcAft>
              <a:buSzPts val="1900"/>
              <a:buFont typeface="Century Gothic"/>
              <a:buChar char="○"/>
            </a:pPr>
            <a:r>
              <a:rPr lang="en-US" sz="1900">
                <a:solidFill>
                  <a:srgbClr val="222222"/>
                </a:solidFill>
                <a:highlight>
                  <a:srgbClr val="F8F9FA"/>
                </a:highlight>
                <a:latin typeface="Century Gothic"/>
                <a:ea typeface="Century Gothic"/>
                <a:cs typeface="Century Gothic"/>
                <a:sym typeface="Century Gothic"/>
              </a:rPr>
              <a:t>Se amable.</a:t>
            </a:r>
            <a:endParaRPr sz="1900">
              <a:solidFill>
                <a:srgbClr val="222222"/>
              </a:solidFill>
              <a:highlight>
                <a:srgbClr val="F8F9FA"/>
              </a:highlight>
              <a:latin typeface="Century Gothic"/>
              <a:ea typeface="Century Gothic"/>
              <a:cs typeface="Century Gothic"/>
              <a:sym typeface="Century Gothic"/>
            </a:endParaRPr>
          </a:p>
          <a:p>
            <a:pPr marL="825500" marR="38100" lvl="1" indent="-323850" algn="l" rtl="0">
              <a:lnSpc>
                <a:spcPct val="128571"/>
              </a:lnSpc>
              <a:spcBef>
                <a:spcPts val="0"/>
              </a:spcBef>
              <a:spcAft>
                <a:spcPts val="0"/>
              </a:spcAft>
              <a:buClr>
                <a:srgbClr val="222222"/>
              </a:buClr>
              <a:buSzPts val="1900"/>
              <a:buFont typeface="Century Gothic"/>
              <a:buChar char="○"/>
            </a:pPr>
            <a:r>
              <a:rPr lang="en-US" sz="1900">
                <a:solidFill>
                  <a:srgbClr val="222222"/>
                </a:solidFill>
                <a:highlight>
                  <a:srgbClr val="F8F9FA"/>
                </a:highlight>
                <a:latin typeface="Century Gothic"/>
                <a:ea typeface="Century Gothic"/>
                <a:cs typeface="Century Gothic"/>
                <a:sym typeface="Century Gothic"/>
              </a:rPr>
              <a:t>Estar segura</a:t>
            </a:r>
            <a:endParaRPr sz="1900">
              <a:solidFill>
                <a:srgbClr val="222222"/>
              </a:solidFill>
              <a:highlight>
                <a:srgbClr val="F8F9FA"/>
              </a:highlight>
              <a:latin typeface="Century Gothic"/>
              <a:ea typeface="Century Gothic"/>
              <a:cs typeface="Century Gothic"/>
              <a:sym typeface="Century Gothic"/>
            </a:endParaRPr>
          </a:p>
          <a:p>
            <a:pPr marL="825500" marR="38100" lvl="1" indent="-323850" algn="l" rtl="0">
              <a:lnSpc>
                <a:spcPct val="100000"/>
              </a:lnSpc>
              <a:spcBef>
                <a:spcPts val="0"/>
              </a:spcBef>
              <a:spcAft>
                <a:spcPts val="0"/>
              </a:spcAft>
              <a:buSzPts val="1900"/>
              <a:buFont typeface="Century Gothic"/>
              <a:buChar char="○"/>
            </a:pPr>
            <a:r>
              <a:rPr lang="en-US" sz="1900">
                <a:solidFill>
                  <a:srgbClr val="222222"/>
                </a:solidFill>
                <a:highlight>
                  <a:srgbClr val="F8F9FA"/>
                </a:highlight>
                <a:latin typeface="Century Gothic"/>
                <a:ea typeface="Century Gothic"/>
                <a:cs typeface="Century Gothic"/>
                <a:sym typeface="Century Gothic"/>
              </a:rPr>
              <a:t>Trabaja duro.</a:t>
            </a:r>
            <a:endParaRPr sz="1900">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4"/>
        <p:cNvGrpSpPr/>
        <p:nvPr/>
      </p:nvGrpSpPr>
      <p:grpSpPr>
        <a:xfrm>
          <a:off x="0" y="0"/>
          <a:ext cx="0" cy="0"/>
          <a:chOff x="0" y="0"/>
          <a:chExt cx="0" cy="0"/>
        </a:xfrm>
      </p:grpSpPr>
      <p:sp>
        <p:nvSpPr>
          <p:cNvPr id="315" name="Google Shape;315;g99d38e29ff_0_180"/>
          <p:cNvSpPr txBox="1"/>
          <p:nvPr/>
        </p:nvSpPr>
        <p:spPr>
          <a:xfrm>
            <a:off x="541841" y="1406471"/>
            <a:ext cx="4183200" cy="4299900"/>
          </a:xfrm>
          <a:prstGeom prst="rect">
            <a:avLst/>
          </a:prstGeom>
          <a:noFill/>
          <a:ln>
            <a:noFill/>
          </a:ln>
        </p:spPr>
        <p:txBody>
          <a:bodyPr spcFirstLastPara="1" wrap="square" lIns="82300" tIns="41150" rIns="82300" bIns="41150" anchor="t" anchorCtr="0">
            <a:noAutofit/>
          </a:bodyPr>
          <a:lstStyle/>
          <a:p>
            <a:pPr marL="406400" marR="0" lvl="0" indent="-279400" algn="l" rtl="0">
              <a:spcBef>
                <a:spcPts val="0"/>
              </a:spcBef>
              <a:spcAft>
                <a:spcPts val="0"/>
              </a:spcAft>
              <a:buClr>
                <a:schemeClr val="dk1"/>
              </a:buClr>
              <a:buSzPts val="1600"/>
              <a:buFont typeface="Century Gothic"/>
              <a:buChar char="•"/>
            </a:pPr>
            <a:r>
              <a:rPr lang="en-US" sz="1600">
                <a:solidFill>
                  <a:schemeClr val="dk1"/>
                </a:solidFill>
                <a:latin typeface="Century Gothic"/>
                <a:ea typeface="Century Gothic"/>
                <a:cs typeface="Century Gothic"/>
                <a:sym typeface="Century Gothic"/>
              </a:rPr>
              <a:t>Frequent hand washing and hand sanitizing. Hand sanitizing upon entrance to school.</a:t>
            </a:r>
            <a:endParaRPr sz="1600">
              <a:solidFill>
                <a:schemeClr val="dk1"/>
              </a:solidFill>
              <a:latin typeface="Century Gothic"/>
              <a:ea typeface="Century Gothic"/>
              <a:cs typeface="Century Gothic"/>
              <a:sym typeface="Century Gothic"/>
            </a:endParaRPr>
          </a:p>
          <a:p>
            <a:pPr marL="406400" marR="0" lvl="0" indent="-279400" algn="l" rtl="0">
              <a:spcBef>
                <a:spcPts val="0"/>
              </a:spcBef>
              <a:spcAft>
                <a:spcPts val="0"/>
              </a:spcAft>
              <a:buClr>
                <a:schemeClr val="dk1"/>
              </a:buClr>
              <a:buSzPts val="1600"/>
              <a:buFont typeface="Century Gothic"/>
              <a:buChar char="•"/>
            </a:pPr>
            <a:r>
              <a:rPr lang="en-US" sz="1600">
                <a:solidFill>
                  <a:schemeClr val="dk1"/>
                </a:solidFill>
                <a:latin typeface="Century Gothic"/>
                <a:ea typeface="Century Gothic"/>
                <a:cs typeface="Century Gothic"/>
                <a:sym typeface="Century Gothic"/>
              </a:rPr>
              <a:t>6 foot rule</a:t>
            </a:r>
            <a:endParaRPr sz="1600">
              <a:solidFill>
                <a:schemeClr val="dk1"/>
              </a:solidFill>
              <a:latin typeface="Century Gothic"/>
              <a:ea typeface="Century Gothic"/>
              <a:cs typeface="Century Gothic"/>
              <a:sym typeface="Century Gothic"/>
            </a:endParaRPr>
          </a:p>
          <a:p>
            <a:pPr marL="406400" marR="0" lvl="0" indent="-279400" algn="l" rtl="0">
              <a:spcBef>
                <a:spcPts val="0"/>
              </a:spcBef>
              <a:spcAft>
                <a:spcPts val="0"/>
              </a:spcAft>
              <a:buClr>
                <a:schemeClr val="dk1"/>
              </a:buClr>
              <a:buSzPts val="1600"/>
              <a:buFont typeface="Century Gothic"/>
              <a:buChar char="•"/>
            </a:pPr>
            <a:r>
              <a:rPr lang="en-US" sz="1600">
                <a:solidFill>
                  <a:schemeClr val="dk1"/>
                </a:solidFill>
                <a:latin typeface="Century Gothic"/>
                <a:ea typeface="Century Gothic"/>
                <a:cs typeface="Century Gothic"/>
                <a:sym typeface="Century Gothic"/>
              </a:rPr>
              <a:t>Teachers and students will wear masks throughout the day. There will be socially distianced mask breaks during the day.</a:t>
            </a:r>
            <a:endParaRPr sz="1600">
              <a:solidFill>
                <a:schemeClr val="dk1"/>
              </a:solidFill>
              <a:latin typeface="Century Gothic"/>
              <a:ea typeface="Century Gothic"/>
              <a:cs typeface="Century Gothic"/>
              <a:sym typeface="Century Gothic"/>
            </a:endParaRPr>
          </a:p>
          <a:p>
            <a:pPr marL="406400" marR="0" lvl="0" indent="-279400" algn="l" rtl="0">
              <a:spcBef>
                <a:spcPts val="0"/>
              </a:spcBef>
              <a:spcAft>
                <a:spcPts val="0"/>
              </a:spcAft>
              <a:buClr>
                <a:schemeClr val="dk1"/>
              </a:buClr>
              <a:buSzPts val="1600"/>
              <a:buFont typeface="Century Gothic"/>
              <a:buChar char="•"/>
            </a:pPr>
            <a:r>
              <a:rPr lang="en-US" sz="1600">
                <a:solidFill>
                  <a:schemeClr val="dk1"/>
                </a:solidFill>
                <a:latin typeface="Century Gothic"/>
                <a:ea typeface="Century Gothic"/>
                <a:cs typeface="Century Gothic"/>
                <a:sym typeface="Century Gothic"/>
              </a:rPr>
              <a:t>Classrooms will be sanitized throughout the day and thoroughly cleaned each night. </a:t>
            </a:r>
            <a:endParaRPr sz="1600">
              <a:solidFill>
                <a:schemeClr val="dk1"/>
              </a:solidFill>
              <a:latin typeface="Century Gothic"/>
              <a:ea typeface="Century Gothic"/>
              <a:cs typeface="Century Gothic"/>
              <a:sym typeface="Century Gothic"/>
            </a:endParaRPr>
          </a:p>
          <a:p>
            <a:pPr marL="406400" marR="0" lvl="0" indent="-279400" algn="l" rtl="0">
              <a:spcBef>
                <a:spcPts val="0"/>
              </a:spcBef>
              <a:spcAft>
                <a:spcPts val="0"/>
              </a:spcAft>
              <a:buClr>
                <a:schemeClr val="dk1"/>
              </a:buClr>
              <a:buSzPts val="1600"/>
              <a:buFont typeface="Century Gothic"/>
              <a:buChar char="•"/>
            </a:pPr>
            <a:r>
              <a:rPr lang="en-US" sz="1600">
                <a:solidFill>
                  <a:schemeClr val="dk1"/>
                </a:solidFill>
                <a:latin typeface="Century Gothic"/>
                <a:ea typeface="Century Gothic"/>
                <a:cs typeface="Century Gothic"/>
                <a:sym typeface="Century Gothic"/>
              </a:rPr>
              <a:t>Students will have their own supplies provided by the school</a:t>
            </a:r>
            <a:endParaRPr sz="1600">
              <a:solidFill>
                <a:schemeClr val="dk1"/>
              </a:solidFill>
              <a:latin typeface="Century Gothic"/>
              <a:ea typeface="Century Gothic"/>
              <a:cs typeface="Century Gothic"/>
              <a:sym typeface="Century Gothic"/>
            </a:endParaRPr>
          </a:p>
          <a:p>
            <a:pPr marL="406400" marR="0" lvl="0" indent="-177800" algn="ctr" rtl="0">
              <a:spcBef>
                <a:spcPts val="0"/>
              </a:spcBef>
              <a:spcAft>
                <a:spcPts val="0"/>
              </a:spcAft>
              <a:buClr>
                <a:schemeClr val="dk1"/>
              </a:buClr>
              <a:buSzPts val="3600"/>
              <a:buFont typeface="Arial"/>
              <a:buNone/>
            </a:pPr>
            <a:endParaRPr sz="1500" i="0" u="none" strike="noStrike" cap="none">
              <a:solidFill>
                <a:schemeClr val="dk1"/>
              </a:solidFill>
              <a:latin typeface="Century Gothic"/>
              <a:ea typeface="Century Gothic"/>
              <a:cs typeface="Century Gothic"/>
              <a:sym typeface="Century Gothic"/>
            </a:endParaRPr>
          </a:p>
          <a:p>
            <a:pPr marL="406400" marR="0" lvl="0" indent="-177800" algn="ctr" rtl="0">
              <a:spcBef>
                <a:spcPts val="0"/>
              </a:spcBef>
              <a:spcAft>
                <a:spcPts val="0"/>
              </a:spcAft>
              <a:buClr>
                <a:schemeClr val="dk1"/>
              </a:buClr>
              <a:buSzPts val="3600"/>
              <a:buFont typeface="Arial"/>
              <a:buNone/>
            </a:pPr>
            <a:endParaRPr sz="1500" i="0" u="none" strike="noStrike" cap="none">
              <a:solidFill>
                <a:schemeClr val="dk1"/>
              </a:solidFill>
              <a:latin typeface="Century Gothic"/>
              <a:ea typeface="Century Gothic"/>
              <a:cs typeface="Century Gothic"/>
              <a:sym typeface="Century Gothic"/>
            </a:endParaRPr>
          </a:p>
        </p:txBody>
      </p:sp>
      <p:sp>
        <p:nvSpPr>
          <p:cNvPr id="316" name="Google Shape;316;g99d38e29ff_0_180"/>
          <p:cNvSpPr txBox="1"/>
          <p:nvPr/>
        </p:nvSpPr>
        <p:spPr>
          <a:xfrm>
            <a:off x="4724925" y="1306275"/>
            <a:ext cx="3988200" cy="4047600"/>
          </a:xfrm>
          <a:prstGeom prst="rect">
            <a:avLst/>
          </a:prstGeom>
          <a:noFill/>
          <a:ln>
            <a:noFill/>
          </a:ln>
        </p:spPr>
        <p:txBody>
          <a:bodyPr spcFirstLastPara="1" wrap="square" lIns="82300" tIns="82300" rIns="82300" bIns="82300" anchor="t" anchorCtr="0">
            <a:noAutofit/>
          </a:bodyPr>
          <a:lstStyle/>
          <a:p>
            <a:pPr marL="406400" lvl="0" indent="-304800" algn="l" rtl="0">
              <a:spcBef>
                <a:spcPts val="0"/>
              </a:spcBef>
              <a:spcAft>
                <a:spcPts val="0"/>
              </a:spcAft>
              <a:buSzPts val="1600"/>
              <a:buFont typeface="Century Gothic"/>
              <a:buChar char="●"/>
            </a:pPr>
            <a:r>
              <a:rPr lang="en-US" sz="1600">
                <a:latin typeface="Century Gothic"/>
                <a:ea typeface="Century Gothic"/>
                <a:cs typeface="Century Gothic"/>
                <a:sym typeface="Century Gothic"/>
              </a:rPr>
              <a:t>Lavado y desinfección de manos frecuentes. Higienización de manos al entrar a la escuela.</a:t>
            </a:r>
            <a:endParaRPr sz="1600">
              <a:latin typeface="Century Gothic"/>
              <a:ea typeface="Century Gothic"/>
              <a:cs typeface="Century Gothic"/>
              <a:sym typeface="Century Gothic"/>
            </a:endParaRPr>
          </a:p>
          <a:p>
            <a:pPr marL="406400" lvl="0" indent="-304800" algn="l" rtl="0">
              <a:spcBef>
                <a:spcPts val="0"/>
              </a:spcBef>
              <a:spcAft>
                <a:spcPts val="0"/>
              </a:spcAft>
              <a:buSzPts val="1600"/>
              <a:buFont typeface="Century Gothic"/>
              <a:buChar char="●"/>
            </a:pPr>
            <a:r>
              <a:rPr lang="en-US" sz="1600">
                <a:latin typeface="Century Gothic"/>
                <a:ea typeface="Century Gothic"/>
                <a:cs typeface="Century Gothic"/>
                <a:sym typeface="Century Gothic"/>
              </a:rPr>
              <a:t>Regla de los 6 pies</a:t>
            </a:r>
            <a:endParaRPr sz="1600">
              <a:latin typeface="Century Gothic"/>
              <a:ea typeface="Century Gothic"/>
              <a:cs typeface="Century Gothic"/>
              <a:sym typeface="Century Gothic"/>
            </a:endParaRPr>
          </a:p>
          <a:p>
            <a:pPr marL="406400" lvl="0" indent="-304800" algn="l" rtl="0">
              <a:spcBef>
                <a:spcPts val="0"/>
              </a:spcBef>
              <a:spcAft>
                <a:spcPts val="0"/>
              </a:spcAft>
              <a:buSzPts val="1600"/>
              <a:buFont typeface="Century Gothic"/>
              <a:buChar char="●"/>
            </a:pPr>
            <a:r>
              <a:rPr lang="en-US" sz="1600">
                <a:latin typeface="Century Gothic"/>
                <a:ea typeface="Century Gothic"/>
                <a:cs typeface="Century Gothic"/>
                <a:sym typeface="Century Gothic"/>
              </a:rPr>
              <a:t>Los maestros y estudiantes usarán máscaras durante todo el día. Habrá descansos para máscaras socialmente comprometidos durante el día.</a:t>
            </a:r>
            <a:endParaRPr sz="1600">
              <a:latin typeface="Century Gothic"/>
              <a:ea typeface="Century Gothic"/>
              <a:cs typeface="Century Gothic"/>
              <a:sym typeface="Century Gothic"/>
            </a:endParaRPr>
          </a:p>
          <a:p>
            <a:pPr marL="406400" lvl="0" indent="-304800" algn="l" rtl="0">
              <a:spcBef>
                <a:spcPts val="0"/>
              </a:spcBef>
              <a:spcAft>
                <a:spcPts val="0"/>
              </a:spcAft>
              <a:buSzPts val="1600"/>
              <a:buFont typeface="Century Gothic"/>
              <a:buChar char="●"/>
            </a:pPr>
            <a:r>
              <a:rPr lang="en-US" sz="1600">
                <a:latin typeface="Century Gothic"/>
                <a:ea typeface="Century Gothic"/>
                <a:cs typeface="Century Gothic"/>
                <a:sym typeface="Century Gothic"/>
              </a:rPr>
              <a:t>Los salones de clases se desinfectarán durante el día y se limpiarán a fondo cada noche.</a:t>
            </a:r>
            <a:endParaRPr sz="1600">
              <a:latin typeface="Century Gothic"/>
              <a:ea typeface="Century Gothic"/>
              <a:cs typeface="Century Gothic"/>
              <a:sym typeface="Century Gothic"/>
            </a:endParaRPr>
          </a:p>
          <a:p>
            <a:pPr marL="406400" lvl="0" indent="-304800" algn="l" rtl="0">
              <a:spcBef>
                <a:spcPts val="0"/>
              </a:spcBef>
              <a:spcAft>
                <a:spcPts val="0"/>
              </a:spcAft>
              <a:buSzPts val="1600"/>
              <a:buFont typeface="Century Gothic"/>
              <a:buChar char="●"/>
            </a:pPr>
            <a:r>
              <a:rPr lang="en-US" sz="1600">
                <a:latin typeface="Century Gothic"/>
                <a:ea typeface="Century Gothic"/>
                <a:cs typeface="Century Gothic"/>
                <a:sym typeface="Century Gothic"/>
              </a:rPr>
              <a:t>Los estudiantes tendrán sus propios útiles proporcionados por la escuela.</a:t>
            </a:r>
            <a:endParaRPr sz="1600">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20"/>
        <p:cNvGrpSpPr/>
        <p:nvPr/>
      </p:nvGrpSpPr>
      <p:grpSpPr>
        <a:xfrm>
          <a:off x="0" y="0"/>
          <a:ext cx="0" cy="0"/>
          <a:chOff x="0" y="0"/>
          <a:chExt cx="0" cy="0"/>
        </a:xfrm>
      </p:grpSpPr>
      <p:sp>
        <p:nvSpPr>
          <p:cNvPr id="321" name="Google Shape;321;g99396834ea_0_166"/>
          <p:cNvSpPr/>
          <p:nvPr/>
        </p:nvSpPr>
        <p:spPr>
          <a:xfrm>
            <a:off x="200325" y="273000"/>
            <a:ext cx="8696100" cy="63120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sz="2800">
              <a:solidFill>
                <a:schemeClr val="dk1"/>
              </a:solidFill>
              <a:latin typeface="Impact"/>
              <a:ea typeface="Impact"/>
              <a:cs typeface="Impact"/>
              <a:sym typeface="Impact"/>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322" name="Google Shape;322;g99396834ea_0_166"/>
          <p:cNvSpPr txBox="1"/>
          <p:nvPr/>
        </p:nvSpPr>
        <p:spPr>
          <a:xfrm>
            <a:off x="2145750" y="644733"/>
            <a:ext cx="5133000" cy="146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5100">
                <a:solidFill>
                  <a:schemeClr val="dk1"/>
                </a:solidFill>
                <a:latin typeface="Impact"/>
                <a:ea typeface="Impact"/>
                <a:cs typeface="Impact"/>
                <a:sym typeface="Impact"/>
              </a:rPr>
              <a:t>Social Distancing</a:t>
            </a:r>
            <a:endParaRPr sz="3800">
              <a:latin typeface="Impact"/>
              <a:ea typeface="Impact"/>
              <a:cs typeface="Impact"/>
              <a:sym typeface="Impact"/>
            </a:endParaRPr>
          </a:p>
          <a:p>
            <a:pPr marL="0" lvl="0" indent="0" algn="l" rtl="0">
              <a:spcBef>
                <a:spcPts val="0"/>
              </a:spcBef>
              <a:spcAft>
                <a:spcPts val="0"/>
              </a:spcAft>
              <a:buNone/>
            </a:pPr>
            <a:endParaRPr/>
          </a:p>
        </p:txBody>
      </p:sp>
      <p:pic>
        <p:nvPicPr>
          <p:cNvPr id="323" name="Google Shape;323;g99396834ea_0_166"/>
          <p:cNvPicPr preferRelativeResize="0"/>
          <p:nvPr/>
        </p:nvPicPr>
        <p:blipFill>
          <a:blip r:embed="rId3">
            <a:alphaModFix/>
          </a:blip>
          <a:stretch>
            <a:fillRect/>
          </a:stretch>
        </p:blipFill>
        <p:spPr>
          <a:xfrm rot="-5400000">
            <a:off x="362311" y="3515886"/>
            <a:ext cx="2816453" cy="2112324"/>
          </a:xfrm>
          <a:prstGeom prst="rect">
            <a:avLst/>
          </a:prstGeom>
          <a:noFill/>
          <a:ln>
            <a:noFill/>
          </a:ln>
        </p:spPr>
      </p:pic>
      <p:pic>
        <p:nvPicPr>
          <p:cNvPr id="324" name="Google Shape;324;g99396834ea_0_166"/>
          <p:cNvPicPr preferRelativeResize="0"/>
          <p:nvPr/>
        </p:nvPicPr>
        <p:blipFill>
          <a:blip r:embed="rId4">
            <a:alphaModFix/>
          </a:blip>
          <a:stretch>
            <a:fillRect/>
          </a:stretch>
        </p:blipFill>
        <p:spPr>
          <a:xfrm rot="-5400000">
            <a:off x="5862129" y="3414827"/>
            <a:ext cx="2905248" cy="2178951"/>
          </a:xfrm>
          <a:prstGeom prst="rect">
            <a:avLst/>
          </a:prstGeom>
          <a:noFill/>
          <a:ln>
            <a:noFill/>
          </a:ln>
        </p:spPr>
      </p:pic>
      <p:pic>
        <p:nvPicPr>
          <p:cNvPr id="325" name="Google Shape;325;g99396834ea_0_166"/>
          <p:cNvPicPr preferRelativeResize="0"/>
          <p:nvPr/>
        </p:nvPicPr>
        <p:blipFill>
          <a:blip r:embed="rId5">
            <a:alphaModFix/>
          </a:blip>
          <a:stretch>
            <a:fillRect/>
          </a:stretch>
        </p:blipFill>
        <p:spPr>
          <a:xfrm rot="-5400000">
            <a:off x="3042648" y="2166952"/>
            <a:ext cx="2966675" cy="222502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9"/>
        <p:cNvGrpSpPr/>
        <p:nvPr/>
      </p:nvGrpSpPr>
      <p:grpSpPr>
        <a:xfrm>
          <a:off x="0" y="0"/>
          <a:ext cx="0" cy="0"/>
          <a:chOff x="0" y="0"/>
          <a:chExt cx="0" cy="0"/>
        </a:xfrm>
      </p:grpSpPr>
      <p:sp>
        <p:nvSpPr>
          <p:cNvPr id="330" name="Google Shape;330;g99d38e29ff_0_185"/>
          <p:cNvSpPr txBox="1"/>
          <p:nvPr/>
        </p:nvSpPr>
        <p:spPr>
          <a:xfrm>
            <a:off x="1059000" y="1102173"/>
            <a:ext cx="7026000" cy="2831700"/>
          </a:xfrm>
          <a:prstGeom prst="rect">
            <a:avLst/>
          </a:prstGeom>
          <a:noFill/>
          <a:ln>
            <a:noFill/>
          </a:ln>
        </p:spPr>
        <p:txBody>
          <a:bodyPr spcFirstLastPara="1" wrap="square" lIns="82300" tIns="41150" rIns="82300" bIns="41150" anchor="t" anchorCtr="0">
            <a:noAutofit/>
          </a:bodyPr>
          <a:lstStyle/>
          <a:p>
            <a:pPr marL="406400" lvl="0" indent="-177800" algn="ctr" rtl="0">
              <a:spcBef>
                <a:spcPts val="0"/>
              </a:spcBef>
              <a:spcAft>
                <a:spcPts val="0"/>
              </a:spcAft>
              <a:buClr>
                <a:schemeClr val="dk1"/>
              </a:buClr>
              <a:buSzPts val="3600"/>
              <a:buFont typeface="Arial"/>
              <a:buNone/>
            </a:pPr>
            <a:endParaRPr sz="35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US" sz="2800">
                <a:solidFill>
                  <a:schemeClr val="dk1"/>
                </a:solidFill>
                <a:latin typeface="Century Gothic"/>
                <a:ea typeface="Century Gothic"/>
                <a:cs typeface="Century Gothic"/>
                <a:sym typeface="Century Gothic"/>
              </a:rPr>
              <a:t>**Most importantly keep your child home if they are sick or showing symptoms of COVID-19 and notify the school immediately!**</a:t>
            </a:r>
            <a:endParaRPr sz="2800">
              <a:solidFill>
                <a:schemeClr val="dk1"/>
              </a:solidFill>
              <a:latin typeface="Century Gothic"/>
              <a:ea typeface="Century Gothic"/>
              <a:cs typeface="Century Gothic"/>
              <a:sym typeface="Century Gothic"/>
            </a:endParaRPr>
          </a:p>
          <a:p>
            <a:pPr marL="406400" marR="0" lvl="0" indent="-177800" algn="ctr" rtl="0">
              <a:spcBef>
                <a:spcPts val="0"/>
              </a:spcBef>
              <a:spcAft>
                <a:spcPts val="0"/>
              </a:spcAft>
              <a:buClr>
                <a:schemeClr val="dk1"/>
              </a:buClr>
              <a:buSzPts val="3600"/>
              <a:buFont typeface="Arial"/>
              <a:buNone/>
            </a:pPr>
            <a:endParaRPr sz="3500" i="0" u="none" strike="noStrike" cap="none">
              <a:solidFill>
                <a:schemeClr val="dk1"/>
              </a:solidFill>
              <a:latin typeface="Century Gothic"/>
              <a:ea typeface="Century Gothic"/>
              <a:cs typeface="Century Gothic"/>
              <a:sym typeface="Century Gothic"/>
            </a:endParaRPr>
          </a:p>
          <a:p>
            <a:pPr marL="406400" marR="0" lvl="0" indent="-177800" algn="ctr" rtl="0">
              <a:spcBef>
                <a:spcPts val="0"/>
              </a:spcBef>
              <a:spcAft>
                <a:spcPts val="0"/>
              </a:spcAft>
              <a:buClr>
                <a:schemeClr val="dk1"/>
              </a:buClr>
              <a:buSzPts val="3600"/>
              <a:buFont typeface="Arial"/>
              <a:buNone/>
            </a:pPr>
            <a:endParaRPr sz="2100" i="0" u="none" strike="noStrike" cap="none">
              <a:solidFill>
                <a:schemeClr val="dk1"/>
              </a:solidFill>
              <a:latin typeface="Century Gothic"/>
              <a:ea typeface="Century Gothic"/>
              <a:cs typeface="Century Gothic"/>
              <a:sym typeface="Century Gothic"/>
            </a:endParaRPr>
          </a:p>
        </p:txBody>
      </p:sp>
      <p:sp>
        <p:nvSpPr>
          <p:cNvPr id="331" name="Google Shape;331;g99d38e29ff_0_185"/>
          <p:cNvSpPr txBox="1"/>
          <p:nvPr/>
        </p:nvSpPr>
        <p:spPr>
          <a:xfrm>
            <a:off x="1408825" y="3429000"/>
            <a:ext cx="7087500" cy="2377200"/>
          </a:xfrm>
          <a:prstGeom prst="rect">
            <a:avLst/>
          </a:prstGeom>
          <a:noFill/>
          <a:ln>
            <a:noFill/>
          </a:ln>
        </p:spPr>
        <p:txBody>
          <a:bodyPr spcFirstLastPara="1" wrap="square" lIns="82300" tIns="82300" rIns="82300" bIns="82300" anchor="t" anchorCtr="0">
            <a:noAutofit/>
          </a:bodyPr>
          <a:lstStyle/>
          <a:p>
            <a:pPr marL="0" lvl="0" indent="0" algn="ctr" rtl="0">
              <a:spcBef>
                <a:spcPts val="0"/>
              </a:spcBef>
              <a:spcAft>
                <a:spcPts val="0"/>
              </a:spcAft>
              <a:buNone/>
            </a:pPr>
            <a:endParaRPr sz="2800">
              <a:latin typeface="Century Gothic"/>
              <a:ea typeface="Century Gothic"/>
              <a:cs typeface="Century Gothic"/>
              <a:sym typeface="Century Gothic"/>
            </a:endParaRPr>
          </a:p>
          <a:p>
            <a:pPr marL="0" lvl="0" indent="0" algn="ctr" rtl="0">
              <a:spcBef>
                <a:spcPts val="0"/>
              </a:spcBef>
              <a:spcAft>
                <a:spcPts val="0"/>
              </a:spcAft>
              <a:buNone/>
            </a:pPr>
            <a:r>
              <a:rPr lang="en-US" sz="2800">
                <a:latin typeface="Century Gothic"/>
                <a:ea typeface="Century Gothic"/>
                <a:cs typeface="Century Gothic"/>
                <a:sym typeface="Century Gothic"/>
              </a:rPr>
              <a:t>** ¡Lo más importante es mantener a su hijo en casa si está enfermo o muestra síntomas de COVID-19 y notifique a la escuela de inmediato! **</a:t>
            </a:r>
            <a:endParaRPr sz="2800">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25"/>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37" name="Google Shape;337;p25"/>
          <p:cNvSpPr/>
          <p:nvPr/>
        </p:nvSpPr>
        <p:spPr>
          <a:xfrm>
            <a:off x="97200" y="1877775"/>
            <a:ext cx="8949600" cy="4650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Arrival: Grades 2 Enter through 1st floor Cafeteria on the Purchase St. Side of the building. Proceed directly to classrooms on the second floor using the stairwell outside the Kindergarten suit</a:t>
            </a:r>
            <a:endParaRPr sz="3200">
              <a:solidFill>
                <a:schemeClr val="dk1"/>
              </a:solidFill>
              <a:latin typeface="Calibri"/>
              <a:ea typeface="Calibri"/>
              <a:cs typeface="Calibri"/>
              <a:sym typeface="Calibri"/>
            </a:endParaRPr>
          </a:p>
          <a:p>
            <a:pPr marL="0" marR="0" lvl="0" indent="0" algn="ctr" rtl="0">
              <a:spcBef>
                <a:spcPts val="0"/>
              </a:spcBef>
              <a:spcAft>
                <a:spcPts val="0"/>
              </a:spcAft>
              <a:buNone/>
            </a:pPr>
            <a:endParaRPr sz="3200">
              <a:solidFill>
                <a:schemeClr val="dk1"/>
              </a:solidFill>
              <a:latin typeface="Calibri"/>
              <a:ea typeface="Calibri"/>
              <a:cs typeface="Calibri"/>
              <a:sym typeface="Calibri"/>
            </a:endParaRPr>
          </a:p>
          <a:p>
            <a:pPr marL="0" marR="0" lvl="0" indent="0" algn="ctr" rtl="0">
              <a:spcBef>
                <a:spcPts val="0"/>
              </a:spcBef>
              <a:spcAft>
                <a:spcPts val="0"/>
              </a:spcAft>
              <a:buNone/>
            </a:pPr>
            <a:endParaRPr sz="3200">
              <a:solidFill>
                <a:schemeClr val="dk1"/>
              </a:solidFill>
              <a:latin typeface="Calibri"/>
              <a:ea typeface="Calibri"/>
              <a:cs typeface="Calibri"/>
              <a:sym typeface="Calibri"/>
            </a:endParaRPr>
          </a:p>
        </p:txBody>
      </p:sp>
      <p:pic>
        <p:nvPicPr>
          <p:cNvPr id="338" name="Google Shape;338;p25"/>
          <p:cNvPicPr preferRelativeResize="0"/>
          <p:nvPr/>
        </p:nvPicPr>
        <p:blipFill>
          <a:blip r:embed="rId4">
            <a:alphaModFix/>
          </a:blip>
          <a:stretch>
            <a:fillRect/>
          </a:stretch>
        </p:blipFill>
        <p:spPr>
          <a:xfrm>
            <a:off x="2560850" y="4989725"/>
            <a:ext cx="152400" cy="152400"/>
          </a:xfrm>
          <a:prstGeom prst="rect">
            <a:avLst/>
          </a:prstGeom>
          <a:noFill/>
          <a:ln>
            <a:noFill/>
          </a:ln>
        </p:spPr>
      </p:pic>
      <p:sp>
        <p:nvSpPr>
          <p:cNvPr id="339" name="Google Shape;339;p25"/>
          <p:cNvSpPr txBox="1"/>
          <p:nvPr/>
        </p:nvSpPr>
        <p:spPr>
          <a:xfrm>
            <a:off x="-244900" y="3551500"/>
            <a:ext cx="9878700" cy="4284600"/>
          </a:xfrm>
          <a:prstGeom prst="rect">
            <a:avLst/>
          </a:prstGeom>
          <a:noFill/>
          <a:ln>
            <a:noFill/>
          </a:ln>
        </p:spPr>
        <p:txBody>
          <a:bodyPr spcFirstLastPara="1" wrap="square" lIns="91425" tIns="91425" rIns="91425" bIns="91425" anchor="ctr" anchorCtr="0">
            <a:noAutofit/>
          </a:bodyPr>
          <a:lstStyle/>
          <a:p>
            <a:pPr marL="152400" marR="190500" lvl="0" indent="0" algn="ctr" rtl="0">
              <a:lnSpc>
                <a:spcPct val="100000"/>
              </a:lnSpc>
              <a:spcBef>
                <a:spcPts val="0"/>
              </a:spcBef>
              <a:spcAft>
                <a:spcPts val="0"/>
              </a:spcAft>
              <a:buNone/>
            </a:pPr>
            <a:r>
              <a:rPr lang="en-US" sz="2600">
                <a:solidFill>
                  <a:srgbClr val="222222"/>
                </a:solidFill>
                <a:highlight>
                  <a:srgbClr val="F8F9FA"/>
                </a:highlight>
                <a:latin typeface="Calibri"/>
                <a:ea typeface="Calibri"/>
                <a:cs typeface="Calibri"/>
                <a:sym typeface="Calibri"/>
              </a:rPr>
              <a:t>Llegada: Grados 2 Ingrese por la puerta “D17” (Cafetería del primer piso en el lado de la calle Purchase del edificio y proceda directamente a sus aulas en el segundo piso usando la escalera fuera del traje de jardín de infantes</a:t>
            </a:r>
            <a:endParaRPr sz="2600">
              <a:solidFill>
                <a:srgbClr val="222222"/>
              </a:solidFill>
              <a:highlight>
                <a:srgbClr val="F8F9FA"/>
              </a:highlight>
              <a:latin typeface="Calibri"/>
              <a:ea typeface="Calibri"/>
              <a:cs typeface="Calibri"/>
              <a:sym typeface="Calibri"/>
            </a:endParaRPr>
          </a:p>
          <a:p>
            <a:pPr marL="152400" marR="152400" lvl="0" indent="0" algn="l" rtl="0">
              <a:lnSpc>
                <a:spcPct val="115000"/>
              </a:lnSpc>
              <a:spcBef>
                <a:spcPts val="0"/>
              </a:spcBef>
              <a:spcAft>
                <a:spcPts val="0"/>
              </a:spcAft>
              <a:buNone/>
            </a:pPr>
            <a:endParaRPr sz="100">
              <a:solidFill>
                <a:srgbClr val="222222"/>
              </a:solidFill>
              <a:highlight>
                <a:srgbClr val="F8F9FA"/>
              </a:highlight>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g99d38e29ff_0_319"/>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45" name="Google Shape;345;g99d38e29ff_0_319"/>
          <p:cNvSpPr/>
          <p:nvPr/>
        </p:nvSpPr>
        <p:spPr>
          <a:xfrm>
            <a:off x="0" y="1322625"/>
            <a:ext cx="9144000" cy="4457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900">
                <a:solidFill>
                  <a:schemeClr val="dk1"/>
                </a:solidFill>
                <a:latin typeface="Calibri"/>
                <a:ea typeface="Calibri"/>
                <a:cs typeface="Calibri"/>
                <a:sym typeface="Calibri"/>
              </a:rPr>
              <a:t>Dismissal: Grades 2 Dismissed through door “D17” (1st floor cafeteria on the Purchase St. side of the building) 1-2 staff will be at the door and call for students to be dismissed. Students will sit in cafeteria and forum overflow.</a:t>
            </a:r>
            <a:endParaRPr sz="2900">
              <a:solidFill>
                <a:schemeClr val="dk1"/>
              </a:solidFill>
              <a:latin typeface="Calibri"/>
              <a:ea typeface="Calibri"/>
              <a:cs typeface="Calibri"/>
              <a:sym typeface="Calibri"/>
            </a:endParaRPr>
          </a:p>
        </p:txBody>
      </p:sp>
      <p:sp>
        <p:nvSpPr>
          <p:cNvPr id="346" name="Google Shape;346;g99d38e29ff_0_319"/>
          <p:cNvSpPr txBox="1"/>
          <p:nvPr/>
        </p:nvSpPr>
        <p:spPr>
          <a:xfrm>
            <a:off x="584839" y="3370352"/>
            <a:ext cx="7974300" cy="4685100"/>
          </a:xfrm>
          <a:prstGeom prst="rect">
            <a:avLst/>
          </a:prstGeom>
          <a:noFill/>
          <a:ln>
            <a:noFill/>
          </a:ln>
        </p:spPr>
        <p:txBody>
          <a:bodyPr spcFirstLastPara="1" wrap="square" lIns="91425" tIns="91425" rIns="91425" bIns="91425" anchor="ctr" anchorCtr="0">
            <a:noAutofit/>
          </a:bodyPr>
          <a:lstStyle/>
          <a:p>
            <a:pPr marL="152400" marR="190500" lvl="0" indent="0" algn="ctr" rtl="0">
              <a:lnSpc>
                <a:spcPct val="100000"/>
              </a:lnSpc>
              <a:spcBef>
                <a:spcPts val="0"/>
              </a:spcBef>
              <a:spcAft>
                <a:spcPts val="0"/>
              </a:spcAft>
              <a:buNone/>
            </a:pPr>
            <a:r>
              <a:rPr lang="en-US" sz="2500">
                <a:solidFill>
                  <a:srgbClr val="222222"/>
                </a:solidFill>
                <a:highlight>
                  <a:srgbClr val="F8F9FA"/>
                </a:highlight>
                <a:latin typeface="Calibri"/>
                <a:ea typeface="Calibri"/>
                <a:cs typeface="Calibri"/>
                <a:sym typeface="Calibri"/>
              </a:rPr>
              <a:t>Salida: Grados 2 Salida por la puerta “D17” (cafetería del primer piso en el lado del edificio de la calle Purchase). 1-2 miembros del personal estarán en la puerta y llamarán para que los estudiantes salgan. Los estudiantes se sentarán en la cafetería y el foro se desbordará.</a:t>
            </a:r>
            <a:endParaRPr sz="2500">
              <a:solidFill>
                <a:srgbClr val="222222"/>
              </a:solidFill>
              <a:highlight>
                <a:srgbClr val="F8F9FA"/>
              </a:highlight>
              <a:latin typeface="Calibri"/>
              <a:ea typeface="Calibri"/>
              <a:cs typeface="Calibri"/>
              <a:sym typeface="Calibri"/>
            </a:endParaRPr>
          </a:p>
          <a:p>
            <a:pPr marL="152400" marR="152400" lvl="0" indent="0" algn="l" rtl="0">
              <a:lnSpc>
                <a:spcPct val="115000"/>
              </a:lnSpc>
              <a:spcBef>
                <a:spcPts val="0"/>
              </a:spcBef>
              <a:spcAft>
                <a:spcPts val="0"/>
              </a:spcAft>
              <a:buNone/>
            </a:pPr>
            <a:endParaRPr sz="100">
              <a:solidFill>
                <a:srgbClr val="222222"/>
              </a:solidFill>
              <a:highlight>
                <a:srgbClr val="F8F9FA"/>
              </a:highlight>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50"/>
        <p:cNvGrpSpPr/>
        <p:nvPr/>
      </p:nvGrpSpPr>
      <p:grpSpPr>
        <a:xfrm>
          <a:off x="0" y="0"/>
          <a:ext cx="0" cy="0"/>
          <a:chOff x="0" y="0"/>
          <a:chExt cx="0" cy="0"/>
        </a:xfrm>
      </p:grpSpPr>
      <p:sp>
        <p:nvSpPr>
          <p:cNvPr id="351" name="Google Shape;351;g99396834ea_0_285"/>
          <p:cNvSpPr/>
          <p:nvPr/>
        </p:nvSpPr>
        <p:spPr>
          <a:xfrm>
            <a:off x="329950" y="377067"/>
            <a:ext cx="8436900" cy="615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g99396834ea_0_285"/>
          <p:cNvSpPr txBox="1">
            <a:spLocks noGrp="1"/>
          </p:cNvSpPr>
          <p:nvPr>
            <p:ph type="title"/>
          </p:nvPr>
        </p:nvSpPr>
        <p:spPr>
          <a:xfrm>
            <a:off x="202275" y="489433"/>
            <a:ext cx="4460700" cy="100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US" sz="3000" b="1">
                <a:solidFill>
                  <a:srgbClr val="000000"/>
                </a:solidFill>
                <a:latin typeface="Lato"/>
                <a:ea typeface="Lato"/>
                <a:cs typeface="Lato"/>
                <a:sym typeface="Lato"/>
              </a:rPr>
              <a:t>What you should know         </a:t>
            </a:r>
            <a:endParaRPr>
              <a:solidFill>
                <a:srgbClr val="000000"/>
              </a:solidFill>
            </a:endParaRPr>
          </a:p>
        </p:txBody>
      </p:sp>
      <p:sp>
        <p:nvSpPr>
          <p:cNvPr id="353" name="Google Shape;353;g99396834ea_0_285"/>
          <p:cNvSpPr txBox="1">
            <a:spLocks noGrp="1"/>
          </p:cNvSpPr>
          <p:nvPr>
            <p:ph type="body" idx="1"/>
          </p:nvPr>
        </p:nvSpPr>
        <p:spPr>
          <a:xfrm>
            <a:off x="396675" y="1569967"/>
            <a:ext cx="4071900" cy="455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Kids can’t learn if they don’t come to school.</a:t>
            </a:r>
            <a:endParaRPr sz="1400" b="1">
              <a:solidFill>
                <a:srgbClr val="5E696C"/>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More than 9 absences is a problem.</a:t>
            </a:r>
            <a:endParaRPr sz="3000" b="1">
              <a:solidFill>
                <a:srgbClr val="5E696C"/>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3000" b="1">
                <a:solidFill>
                  <a:schemeClr val="lt1"/>
                </a:solidFill>
                <a:latin typeface="Lato"/>
                <a:ea typeface="Lato"/>
                <a:cs typeface="Lato"/>
                <a:sym typeface="Lato"/>
              </a:rPr>
              <a:t>Dismissal</a:t>
            </a:r>
            <a:endParaRPr sz="3000" b="1">
              <a:solidFill>
                <a:schemeClr val="lt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Go to the office for early dismissal. </a:t>
            </a:r>
            <a:endParaRPr sz="1400" b="1">
              <a:solidFill>
                <a:srgbClr val="5E696C"/>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Only people on the Emergency Contact form can pick up your child.</a:t>
            </a:r>
            <a:endParaRPr sz="1400" b="1">
              <a:solidFill>
                <a:srgbClr val="5E696C"/>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3000" b="1">
                <a:solidFill>
                  <a:schemeClr val="lt1"/>
                </a:solidFill>
                <a:latin typeface="Lato"/>
                <a:ea typeface="Lato"/>
                <a:cs typeface="Lato"/>
                <a:sym typeface="Lato"/>
              </a:rPr>
              <a:t>Emergency Contact Information</a:t>
            </a:r>
            <a:endParaRPr sz="3000" b="1">
              <a:solidFill>
                <a:schemeClr val="lt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It’s very important to keep this up to date. We will call this number about school closings.</a:t>
            </a:r>
            <a:endParaRPr sz="1400" b="1">
              <a:solidFill>
                <a:srgbClr val="5E696C"/>
              </a:solidFill>
              <a:latin typeface="Lato"/>
              <a:ea typeface="Lato"/>
              <a:cs typeface="Lato"/>
              <a:sym typeface="Lato"/>
            </a:endParaRPr>
          </a:p>
          <a:p>
            <a:pPr marL="0" lvl="0" indent="0" algn="l" rtl="0">
              <a:spcBef>
                <a:spcPts val="0"/>
              </a:spcBef>
              <a:spcAft>
                <a:spcPts val="1600"/>
              </a:spcAft>
              <a:buNone/>
            </a:pPr>
            <a:endParaRPr/>
          </a:p>
        </p:txBody>
      </p:sp>
      <p:sp>
        <p:nvSpPr>
          <p:cNvPr id="354" name="Google Shape;354;g99396834ea_0_285"/>
          <p:cNvSpPr txBox="1">
            <a:spLocks noGrp="1"/>
          </p:cNvSpPr>
          <p:nvPr>
            <p:ph type="title"/>
          </p:nvPr>
        </p:nvSpPr>
        <p:spPr>
          <a:xfrm>
            <a:off x="4662975" y="489433"/>
            <a:ext cx="3841500" cy="100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US" sz="3000" b="1">
                <a:solidFill>
                  <a:srgbClr val="000000"/>
                </a:solidFill>
                <a:latin typeface="Lato"/>
                <a:ea typeface="Lato"/>
                <a:cs typeface="Lato"/>
                <a:sym typeface="Lato"/>
              </a:rPr>
              <a:t>Que deberias saber</a:t>
            </a:r>
            <a:endParaRPr>
              <a:solidFill>
                <a:srgbClr val="000000"/>
              </a:solidFill>
            </a:endParaRPr>
          </a:p>
        </p:txBody>
      </p:sp>
      <p:sp>
        <p:nvSpPr>
          <p:cNvPr id="355" name="Google Shape;355;g99396834ea_0_285"/>
          <p:cNvSpPr txBox="1">
            <a:spLocks noGrp="1"/>
          </p:cNvSpPr>
          <p:nvPr>
            <p:ph type="body" idx="1"/>
          </p:nvPr>
        </p:nvSpPr>
        <p:spPr>
          <a:xfrm>
            <a:off x="4572000" y="1402767"/>
            <a:ext cx="4071900" cy="455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Niños no pueden aprender si no asisten la escuela.</a:t>
            </a:r>
            <a:endParaRPr sz="1400" b="1">
              <a:solidFill>
                <a:srgbClr val="5E696C"/>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Más que 9 ausencias es una problema.</a:t>
            </a:r>
            <a:endParaRPr sz="3000" b="1">
              <a:solidFill>
                <a:srgbClr val="5E696C"/>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3000" b="1">
                <a:solidFill>
                  <a:schemeClr val="lt1"/>
                </a:solidFill>
                <a:latin typeface="Lato"/>
                <a:ea typeface="Lato"/>
                <a:cs typeface="Lato"/>
                <a:sym typeface="Lato"/>
              </a:rPr>
              <a:t>Coger su nino </a:t>
            </a:r>
            <a:endParaRPr sz="3000" b="1">
              <a:solidFill>
                <a:schemeClr val="lt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Via a la oficina a recoger su niño temprano.</a:t>
            </a:r>
            <a:endParaRPr sz="1400" b="1">
              <a:solidFill>
                <a:srgbClr val="5E696C"/>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Solamente las personas en el forma de contacto pueden coger su niño.</a:t>
            </a:r>
            <a:endParaRPr sz="1400" b="1">
              <a:solidFill>
                <a:srgbClr val="5E696C"/>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US" sz="3000" b="1">
                <a:solidFill>
                  <a:schemeClr val="lt1"/>
                </a:solidFill>
                <a:latin typeface="Lato"/>
                <a:ea typeface="Lato"/>
                <a:cs typeface="Lato"/>
                <a:sym typeface="Lato"/>
              </a:rPr>
              <a:t>Información de Contacto</a:t>
            </a:r>
            <a:endParaRPr sz="3000" b="1">
              <a:solidFill>
                <a:schemeClr val="lt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Es muy importante mantener esto actualizado. Llamaremos a este número sobre los cierres de escuelas.</a:t>
            </a:r>
            <a:endParaRPr sz="1400" b="1">
              <a:solidFill>
                <a:schemeClr val="dk1"/>
              </a:solidFill>
            </a:endParaRPr>
          </a:p>
          <a:p>
            <a:pPr marL="0" lvl="0" indent="0" algn="l" rtl="0">
              <a:spcBef>
                <a:spcPts val="0"/>
              </a:spcBef>
              <a:spcAft>
                <a:spcPts val="160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59"/>
        <p:cNvGrpSpPr/>
        <p:nvPr/>
      </p:nvGrpSpPr>
      <p:grpSpPr>
        <a:xfrm>
          <a:off x="0" y="0"/>
          <a:ext cx="0" cy="0"/>
          <a:chOff x="0" y="0"/>
          <a:chExt cx="0" cy="0"/>
        </a:xfrm>
      </p:grpSpPr>
      <p:sp>
        <p:nvSpPr>
          <p:cNvPr id="360" name="Google Shape;360;g99396834ea_0_293"/>
          <p:cNvSpPr/>
          <p:nvPr/>
        </p:nvSpPr>
        <p:spPr>
          <a:xfrm>
            <a:off x="329950" y="377067"/>
            <a:ext cx="8436900" cy="6158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g99396834ea_0_293"/>
          <p:cNvSpPr txBox="1">
            <a:spLocks noGrp="1"/>
          </p:cNvSpPr>
          <p:nvPr>
            <p:ph type="title"/>
          </p:nvPr>
        </p:nvSpPr>
        <p:spPr>
          <a:xfrm>
            <a:off x="202275" y="489433"/>
            <a:ext cx="4460700" cy="100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US" sz="3000" b="1">
                <a:solidFill>
                  <a:srgbClr val="000000"/>
                </a:solidFill>
                <a:latin typeface="Lato"/>
                <a:ea typeface="Lato"/>
                <a:cs typeface="Lato"/>
                <a:sym typeface="Lato"/>
              </a:rPr>
              <a:t>What you should know         </a:t>
            </a:r>
            <a:endParaRPr>
              <a:solidFill>
                <a:srgbClr val="000000"/>
              </a:solidFill>
            </a:endParaRPr>
          </a:p>
        </p:txBody>
      </p:sp>
      <p:sp>
        <p:nvSpPr>
          <p:cNvPr id="362" name="Google Shape;362;g99396834ea_0_293"/>
          <p:cNvSpPr txBox="1">
            <a:spLocks noGrp="1"/>
          </p:cNvSpPr>
          <p:nvPr>
            <p:ph type="body" idx="1"/>
          </p:nvPr>
        </p:nvSpPr>
        <p:spPr>
          <a:xfrm>
            <a:off x="396675" y="1569967"/>
            <a:ext cx="4071900" cy="4557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3000">
                <a:solidFill>
                  <a:schemeClr val="lt1"/>
                </a:solidFill>
                <a:latin typeface="Lato"/>
                <a:ea typeface="Lato"/>
                <a:cs typeface="Lato"/>
                <a:sym typeface="Lato"/>
              </a:rPr>
              <a:t>Medicine</a:t>
            </a:r>
            <a:endParaRPr sz="3000">
              <a:solidFill>
                <a:schemeClr val="lt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US" sz="1400">
                <a:solidFill>
                  <a:srgbClr val="5E696C"/>
                </a:solidFill>
                <a:latin typeface="Lato"/>
                <a:ea typeface="Lato"/>
                <a:cs typeface="Lato"/>
                <a:sym typeface="Lato"/>
              </a:rPr>
              <a:t>C</a:t>
            </a:r>
            <a:r>
              <a:rPr lang="en-US" sz="1400" b="1">
                <a:solidFill>
                  <a:srgbClr val="5E696C"/>
                </a:solidFill>
                <a:latin typeface="Lato"/>
                <a:ea typeface="Lato"/>
                <a:cs typeface="Lato"/>
                <a:sym typeface="Lato"/>
              </a:rPr>
              <a:t>hild must take medicine at the nurses office.</a:t>
            </a:r>
            <a:endParaRPr sz="1400" b="1">
              <a:solidFill>
                <a:srgbClr val="5E696C"/>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No cough drops or sunblock allowed.</a:t>
            </a:r>
            <a:endParaRPr sz="1400" b="1">
              <a:solidFill>
                <a:srgbClr val="5E696C"/>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400" b="1">
              <a:solidFill>
                <a:srgbClr val="5E696C"/>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US" sz="3000">
                <a:solidFill>
                  <a:schemeClr val="lt1"/>
                </a:solidFill>
                <a:latin typeface="Lato"/>
                <a:ea typeface="Lato"/>
                <a:cs typeface="Lato"/>
                <a:sym typeface="Lato"/>
              </a:rPr>
              <a:t>Educational Services</a:t>
            </a:r>
            <a:endParaRPr sz="3000">
              <a:solidFill>
                <a:schemeClr val="lt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Every parent has the right to meetings and testing.</a:t>
            </a:r>
            <a:endParaRPr sz="1400" b="1">
              <a:solidFill>
                <a:srgbClr val="5E696C"/>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400" b="1">
              <a:solidFill>
                <a:srgbClr val="5E696C"/>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US" sz="3000">
                <a:solidFill>
                  <a:schemeClr val="lt1"/>
                </a:solidFill>
                <a:latin typeface="Lato"/>
                <a:ea typeface="Lato"/>
                <a:cs typeface="Lato"/>
                <a:sym typeface="Lato"/>
              </a:rPr>
              <a:t>Electronics</a:t>
            </a:r>
            <a:endParaRPr sz="3000" b="1">
              <a:solidFill>
                <a:schemeClr val="lt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Please leave them at home. </a:t>
            </a:r>
            <a:endParaRPr sz="1400" b="1">
              <a:solidFill>
                <a:srgbClr val="5E696C"/>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400" b="1">
              <a:solidFill>
                <a:srgbClr val="5E696C"/>
              </a:solidFill>
              <a:latin typeface="Lato"/>
              <a:ea typeface="Lato"/>
              <a:cs typeface="Lato"/>
              <a:sym typeface="Lato"/>
            </a:endParaRPr>
          </a:p>
          <a:p>
            <a:pPr marL="0" lvl="0" indent="0" algn="l" rtl="0">
              <a:spcBef>
                <a:spcPts val="0"/>
              </a:spcBef>
              <a:spcAft>
                <a:spcPts val="1600"/>
              </a:spcAft>
              <a:buNone/>
            </a:pPr>
            <a:endParaRPr/>
          </a:p>
        </p:txBody>
      </p:sp>
      <p:sp>
        <p:nvSpPr>
          <p:cNvPr id="363" name="Google Shape;363;g99396834ea_0_293"/>
          <p:cNvSpPr txBox="1">
            <a:spLocks noGrp="1"/>
          </p:cNvSpPr>
          <p:nvPr>
            <p:ph type="title"/>
          </p:nvPr>
        </p:nvSpPr>
        <p:spPr>
          <a:xfrm>
            <a:off x="4662975" y="489433"/>
            <a:ext cx="3841500" cy="100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US" sz="3000" b="1">
                <a:solidFill>
                  <a:srgbClr val="000000"/>
                </a:solidFill>
                <a:latin typeface="Lato"/>
                <a:ea typeface="Lato"/>
                <a:cs typeface="Lato"/>
                <a:sym typeface="Lato"/>
              </a:rPr>
              <a:t>Que deberias saber</a:t>
            </a:r>
            <a:endParaRPr>
              <a:solidFill>
                <a:srgbClr val="000000"/>
              </a:solidFill>
            </a:endParaRPr>
          </a:p>
        </p:txBody>
      </p:sp>
      <p:sp>
        <p:nvSpPr>
          <p:cNvPr id="364" name="Google Shape;364;g99396834ea_0_293"/>
          <p:cNvSpPr txBox="1">
            <a:spLocks noGrp="1"/>
          </p:cNvSpPr>
          <p:nvPr>
            <p:ph type="body" idx="1"/>
          </p:nvPr>
        </p:nvSpPr>
        <p:spPr>
          <a:xfrm>
            <a:off x="4572000" y="1402767"/>
            <a:ext cx="4071900" cy="4557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3000">
                <a:solidFill>
                  <a:schemeClr val="lt1"/>
                </a:solidFill>
                <a:latin typeface="Lato"/>
                <a:ea typeface="Lato"/>
                <a:cs typeface="Lato"/>
                <a:sym typeface="Lato"/>
              </a:rPr>
              <a:t>Medicina</a:t>
            </a:r>
            <a:endParaRPr sz="3000">
              <a:solidFill>
                <a:schemeClr val="lt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Su niño tiene que tomar su medicina en la oficina de la enfermera.</a:t>
            </a:r>
            <a:endParaRPr sz="1400" b="1">
              <a:solidFill>
                <a:srgbClr val="5E696C"/>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No se permiten gotas para la tos o bloqueador solar.</a:t>
            </a:r>
            <a:endParaRPr sz="1400" b="1">
              <a:solidFill>
                <a:srgbClr val="5E696C"/>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400" b="1">
              <a:solidFill>
                <a:srgbClr val="5E696C"/>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US" sz="3000">
                <a:solidFill>
                  <a:schemeClr val="lt1"/>
                </a:solidFill>
                <a:latin typeface="Lato"/>
                <a:ea typeface="Lato"/>
                <a:cs typeface="Lato"/>
                <a:sym typeface="Lato"/>
              </a:rPr>
              <a:t>Servicios Educacionales</a:t>
            </a:r>
            <a:endParaRPr sz="3000">
              <a:solidFill>
                <a:schemeClr val="lt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Es el derecho del padres obtener  servicios educacionales para su niño.</a:t>
            </a:r>
            <a:endParaRPr sz="1400" b="1">
              <a:solidFill>
                <a:srgbClr val="5E696C"/>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endParaRPr sz="1400" b="1">
              <a:solidFill>
                <a:srgbClr val="5E696C"/>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US" sz="3000">
                <a:solidFill>
                  <a:schemeClr val="lt1"/>
                </a:solidFill>
                <a:latin typeface="Lato"/>
                <a:ea typeface="Lato"/>
                <a:cs typeface="Lato"/>
                <a:sym typeface="Lato"/>
              </a:rPr>
              <a:t>Electronicas</a:t>
            </a:r>
            <a:endParaRPr sz="3000">
              <a:solidFill>
                <a:schemeClr val="lt1"/>
              </a:solidFill>
              <a:latin typeface="Lato"/>
              <a:ea typeface="Lato"/>
              <a:cs typeface="Lato"/>
              <a:sym typeface="Lato"/>
            </a:endParaRPr>
          </a:p>
          <a:p>
            <a:pPr marL="0" lvl="0" indent="0" algn="l" rtl="0">
              <a:lnSpc>
                <a:spcPct val="100000"/>
              </a:lnSpc>
              <a:spcBef>
                <a:spcPts val="0"/>
              </a:spcBef>
              <a:spcAft>
                <a:spcPts val="0"/>
              </a:spcAft>
              <a:buClr>
                <a:schemeClr val="dk1"/>
              </a:buClr>
              <a:buSzPts val="1100"/>
              <a:buFont typeface="Arial"/>
              <a:buNone/>
            </a:pPr>
            <a:r>
              <a:rPr lang="en-US" sz="1400" b="1">
                <a:solidFill>
                  <a:srgbClr val="5E696C"/>
                </a:solidFill>
                <a:latin typeface="Lato"/>
                <a:ea typeface="Lato"/>
                <a:cs typeface="Lato"/>
                <a:sym typeface="Lato"/>
              </a:rPr>
              <a:t>Por favor déjalos en casa.</a:t>
            </a:r>
            <a:endParaRPr sz="1400" b="1">
              <a:solidFill>
                <a:srgbClr val="5E696C"/>
              </a:solidFill>
              <a:latin typeface="Lato"/>
              <a:ea typeface="Lato"/>
              <a:cs typeface="Lato"/>
              <a:sym typeface="Lato"/>
            </a:endParaRPr>
          </a:p>
          <a:p>
            <a:pPr marL="0" lvl="0" indent="0" algn="l" rtl="0">
              <a:spcBef>
                <a:spcPts val="0"/>
              </a:spcBef>
              <a:spcAft>
                <a:spcPts val="16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g9b20ee711e_0_100"/>
          <p:cNvPicPr preferRelativeResize="0"/>
          <p:nvPr/>
        </p:nvPicPr>
        <p:blipFill>
          <a:blip r:embed="rId3">
            <a:alphaModFix/>
          </a:blip>
          <a:stretch>
            <a:fillRect/>
          </a:stretch>
        </p:blipFill>
        <p:spPr>
          <a:xfrm>
            <a:off x="0" y="-13600"/>
            <a:ext cx="9144000" cy="6885200"/>
          </a:xfrm>
          <a:prstGeom prst="rect">
            <a:avLst/>
          </a:prstGeom>
          <a:noFill/>
          <a:ln>
            <a:noFill/>
          </a:ln>
        </p:spPr>
      </p:pic>
      <p:sp>
        <p:nvSpPr>
          <p:cNvPr id="244" name="Google Shape;244;g9b20ee711e_0_100"/>
          <p:cNvSpPr txBox="1"/>
          <p:nvPr/>
        </p:nvSpPr>
        <p:spPr>
          <a:xfrm>
            <a:off x="0" y="4000500"/>
            <a:ext cx="9266400" cy="222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US" sz="4500">
                <a:latin typeface="Delius"/>
                <a:ea typeface="Delius"/>
                <a:cs typeface="Delius"/>
                <a:sym typeface="Delius"/>
              </a:rPr>
              <a:t>Bienvenidos a Virtual Open House </a:t>
            </a:r>
            <a:endParaRPr sz="4500">
              <a:latin typeface="Delius"/>
              <a:ea typeface="Delius"/>
              <a:cs typeface="Delius"/>
              <a:sym typeface="Delius"/>
            </a:endParaRPr>
          </a:p>
          <a:p>
            <a:pPr marL="0" marR="0" lvl="0" indent="0" algn="ctr" rtl="0">
              <a:lnSpc>
                <a:spcPct val="100000"/>
              </a:lnSpc>
              <a:spcBef>
                <a:spcPts val="0"/>
              </a:spcBef>
              <a:spcAft>
                <a:spcPts val="0"/>
              </a:spcAft>
              <a:buNone/>
            </a:pPr>
            <a:r>
              <a:rPr lang="en-US" sz="4500">
                <a:latin typeface="Delius"/>
                <a:ea typeface="Delius"/>
                <a:cs typeface="Delius"/>
                <a:sym typeface="Delius"/>
              </a:rPr>
              <a:t>Ms. Casey</a:t>
            </a:r>
            <a:endParaRPr sz="4500">
              <a:latin typeface="Delius"/>
              <a:ea typeface="Delius"/>
              <a:cs typeface="Delius"/>
              <a:sym typeface="Delius"/>
            </a:endParaRPr>
          </a:p>
          <a:p>
            <a:pPr marL="0" marR="0" lvl="0" indent="0" algn="ctr" rtl="0">
              <a:lnSpc>
                <a:spcPct val="100000"/>
              </a:lnSpc>
              <a:spcBef>
                <a:spcPts val="0"/>
              </a:spcBef>
              <a:spcAft>
                <a:spcPts val="0"/>
              </a:spcAft>
              <a:buNone/>
            </a:pPr>
            <a:r>
              <a:rPr lang="en-US" sz="4500">
                <a:latin typeface="Delius"/>
                <a:ea typeface="Delius"/>
                <a:cs typeface="Delius"/>
                <a:sym typeface="Delius"/>
              </a:rPr>
              <a:t>229</a:t>
            </a:r>
            <a:endParaRPr sz="4500">
              <a:latin typeface="Delius"/>
              <a:ea typeface="Delius"/>
              <a:cs typeface="Delius"/>
              <a:sym typeface="Delius"/>
            </a:endParaRPr>
          </a:p>
          <a:p>
            <a:pPr marL="0" lvl="0" indent="0" algn="ctr" rtl="0">
              <a:spcBef>
                <a:spcPts val="0"/>
              </a:spcBef>
              <a:spcAft>
                <a:spcPts val="0"/>
              </a:spcAft>
              <a:buNone/>
            </a:pPr>
            <a:endParaRPr sz="4500">
              <a:latin typeface="Delius"/>
              <a:ea typeface="Delius"/>
              <a:cs typeface="Delius"/>
              <a:sym typeface="Delius"/>
            </a:endParaRPr>
          </a:p>
        </p:txBody>
      </p:sp>
      <p:pic>
        <p:nvPicPr>
          <p:cNvPr id="245" name="Google Shape;245;g9b20ee711e_0_100" descr="apple"/>
          <p:cNvPicPr preferRelativeResize="0"/>
          <p:nvPr/>
        </p:nvPicPr>
        <p:blipFill>
          <a:blip r:embed="rId4">
            <a:alphaModFix/>
          </a:blip>
          <a:stretch>
            <a:fillRect/>
          </a:stretch>
        </p:blipFill>
        <p:spPr>
          <a:xfrm>
            <a:off x="6184450" y="959300"/>
            <a:ext cx="2321400" cy="2321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8"/>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2"/>
        <p:cNvGrpSpPr/>
        <p:nvPr/>
      </p:nvGrpSpPr>
      <p:grpSpPr>
        <a:xfrm>
          <a:off x="0" y="0"/>
          <a:ext cx="0" cy="0"/>
          <a:chOff x="0" y="0"/>
          <a:chExt cx="0" cy="0"/>
        </a:xfrm>
      </p:grpSpPr>
      <p:sp>
        <p:nvSpPr>
          <p:cNvPr id="373" name="Google Shape;373;g99d38e29ff_0_199"/>
          <p:cNvSpPr txBox="1"/>
          <p:nvPr/>
        </p:nvSpPr>
        <p:spPr>
          <a:xfrm>
            <a:off x="643091" y="1998265"/>
            <a:ext cx="4060500" cy="4081500"/>
          </a:xfrm>
          <a:prstGeom prst="rect">
            <a:avLst/>
          </a:prstGeom>
          <a:noFill/>
          <a:ln>
            <a:noFill/>
          </a:ln>
        </p:spPr>
        <p:txBody>
          <a:bodyPr spcFirstLastPara="1" wrap="square" lIns="82300" tIns="41150" rIns="82300" bIns="41150" anchor="t" anchorCtr="0">
            <a:noAutofit/>
          </a:bodyPr>
          <a:lstStyle/>
          <a:p>
            <a:pPr marL="406400" marR="0" lvl="0" indent="-374650" algn="l" rtl="0">
              <a:spcBef>
                <a:spcPts val="0"/>
              </a:spcBef>
              <a:spcAft>
                <a:spcPts val="0"/>
              </a:spcAft>
              <a:buClr>
                <a:schemeClr val="dk1"/>
              </a:buClr>
              <a:buSzPts val="2700"/>
              <a:buFont typeface="Century Gothic"/>
              <a:buChar char="●"/>
            </a:pPr>
            <a:r>
              <a:rPr lang="en-US" sz="2700">
                <a:solidFill>
                  <a:schemeClr val="dk1"/>
                </a:solidFill>
                <a:latin typeface="Century Gothic"/>
                <a:ea typeface="Century Gothic"/>
                <a:cs typeface="Century Gothic"/>
                <a:sym typeface="Century Gothic"/>
              </a:rPr>
              <a:t>Tuesday October 13th 4:00-7:00 pm</a:t>
            </a:r>
            <a:endParaRPr sz="2700">
              <a:solidFill>
                <a:schemeClr val="dk1"/>
              </a:solidFill>
              <a:latin typeface="Century Gothic"/>
              <a:ea typeface="Century Gothic"/>
              <a:cs typeface="Century Gothic"/>
              <a:sym typeface="Century Gothic"/>
            </a:endParaRPr>
          </a:p>
          <a:p>
            <a:pPr marL="406400" marR="0" lvl="0" indent="-374650" algn="l" rtl="0">
              <a:spcBef>
                <a:spcPts val="0"/>
              </a:spcBef>
              <a:spcAft>
                <a:spcPts val="0"/>
              </a:spcAft>
              <a:buClr>
                <a:schemeClr val="dk1"/>
              </a:buClr>
              <a:buSzPts val="2700"/>
              <a:buFont typeface="Century Gothic"/>
              <a:buChar char="●"/>
            </a:pPr>
            <a:r>
              <a:rPr lang="en-US" sz="2700">
                <a:solidFill>
                  <a:schemeClr val="dk1"/>
                </a:solidFill>
                <a:latin typeface="Century Gothic"/>
                <a:ea typeface="Century Gothic"/>
                <a:cs typeface="Century Gothic"/>
                <a:sym typeface="Century Gothic"/>
              </a:rPr>
              <a:t>Wednesday October 14th 12:00-6:00 pm</a:t>
            </a:r>
            <a:endParaRPr sz="27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7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700">
                <a:solidFill>
                  <a:schemeClr val="dk1"/>
                </a:solidFill>
                <a:latin typeface="Century Gothic"/>
                <a:ea typeface="Century Gothic"/>
                <a:cs typeface="Century Gothic"/>
                <a:sym typeface="Century Gothic"/>
              </a:rPr>
              <a:t>Conferences will be held virtually using “Zoom” or by phone call. (parent choice)</a:t>
            </a:r>
            <a:endParaRPr sz="27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3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2300">
              <a:solidFill>
                <a:schemeClr val="dk1"/>
              </a:solidFill>
              <a:latin typeface="Century Gothic"/>
              <a:ea typeface="Century Gothic"/>
              <a:cs typeface="Century Gothic"/>
              <a:sym typeface="Century Gothic"/>
            </a:endParaRPr>
          </a:p>
          <a:p>
            <a:pPr marL="406400" marR="0" lvl="0" indent="-177800" algn="ctr" rtl="0">
              <a:spcBef>
                <a:spcPts val="0"/>
              </a:spcBef>
              <a:spcAft>
                <a:spcPts val="0"/>
              </a:spcAft>
              <a:buClr>
                <a:schemeClr val="dk1"/>
              </a:buClr>
              <a:buSzPts val="3600"/>
              <a:buFont typeface="Arial"/>
              <a:buNone/>
            </a:pPr>
            <a:endParaRPr sz="3600" i="0" u="none" strike="noStrike" cap="none">
              <a:solidFill>
                <a:schemeClr val="dk1"/>
              </a:solidFill>
              <a:latin typeface="Century Gothic"/>
              <a:ea typeface="Century Gothic"/>
              <a:cs typeface="Century Gothic"/>
              <a:sym typeface="Century Gothic"/>
            </a:endParaRPr>
          </a:p>
        </p:txBody>
      </p:sp>
      <p:sp>
        <p:nvSpPr>
          <p:cNvPr id="374" name="Google Shape;374;g99d38e29ff_0_199"/>
          <p:cNvSpPr/>
          <p:nvPr/>
        </p:nvSpPr>
        <p:spPr>
          <a:xfrm>
            <a:off x="1687059" y="442137"/>
            <a:ext cx="5937900" cy="733200"/>
          </a:xfrm>
          <a:prstGeom prst="rect">
            <a:avLst/>
          </a:prstGeom>
          <a:noFill/>
          <a:ln>
            <a:noFill/>
          </a:ln>
        </p:spPr>
        <p:txBody>
          <a:bodyPr spcFirstLastPara="1" wrap="square" lIns="82300" tIns="41150" rIns="82300" bIns="41150" anchor="t" anchorCtr="0">
            <a:noAutofit/>
          </a:bodyPr>
          <a:lstStyle/>
          <a:p>
            <a:pPr marL="0" marR="0" lvl="0" indent="0" algn="ctr" rtl="0">
              <a:spcBef>
                <a:spcPts val="0"/>
              </a:spcBef>
              <a:spcAft>
                <a:spcPts val="0"/>
              </a:spcAft>
              <a:buNone/>
            </a:pPr>
            <a:r>
              <a:rPr lang="en-US" sz="4300">
                <a:solidFill>
                  <a:srgbClr val="FA8DCD"/>
                </a:solidFill>
                <a:latin typeface="Century Gothic"/>
                <a:ea typeface="Century Gothic"/>
                <a:cs typeface="Century Gothic"/>
                <a:sym typeface="Century Gothic"/>
              </a:rPr>
              <a:t>Parent-Teacher Conferences </a:t>
            </a:r>
            <a:endParaRPr sz="4300" i="0" u="none" strike="noStrike" cap="none">
              <a:solidFill>
                <a:schemeClr val="dk1"/>
              </a:solidFill>
              <a:latin typeface="Century Gothic"/>
              <a:ea typeface="Century Gothic"/>
              <a:cs typeface="Century Gothic"/>
              <a:sym typeface="Century Gothic"/>
            </a:endParaRPr>
          </a:p>
        </p:txBody>
      </p:sp>
      <p:sp>
        <p:nvSpPr>
          <p:cNvPr id="375" name="Google Shape;375;g99d38e29ff_0_199"/>
          <p:cNvSpPr txBox="1"/>
          <p:nvPr/>
        </p:nvSpPr>
        <p:spPr>
          <a:xfrm>
            <a:off x="4313182" y="1998265"/>
            <a:ext cx="4594800" cy="4081500"/>
          </a:xfrm>
          <a:prstGeom prst="rect">
            <a:avLst/>
          </a:prstGeom>
          <a:noFill/>
          <a:ln>
            <a:noFill/>
          </a:ln>
        </p:spPr>
        <p:txBody>
          <a:bodyPr spcFirstLastPara="1" wrap="square" lIns="82300" tIns="82300" rIns="82300" bIns="82300" anchor="t" anchorCtr="0">
            <a:noAutofit/>
          </a:bodyPr>
          <a:lstStyle/>
          <a:p>
            <a:pPr marL="406400" lvl="0" indent="-361950" algn="l" rtl="0">
              <a:spcBef>
                <a:spcPts val="0"/>
              </a:spcBef>
              <a:spcAft>
                <a:spcPts val="0"/>
              </a:spcAft>
              <a:buSzPts val="2500"/>
              <a:buFont typeface="Century Gothic"/>
              <a:buChar char="●"/>
            </a:pPr>
            <a:r>
              <a:rPr lang="en-US" sz="2500">
                <a:latin typeface="Century Gothic"/>
                <a:ea typeface="Century Gothic"/>
                <a:cs typeface="Century Gothic"/>
                <a:sym typeface="Century Gothic"/>
              </a:rPr>
              <a:t>Martes 13 de octubre 4: 00-7: 00 pm</a:t>
            </a:r>
            <a:endParaRPr sz="2500">
              <a:latin typeface="Century Gothic"/>
              <a:ea typeface="Century Gothic"/>
              <a:cs typeface="Century Gothic"/>
              <a:sym typeface="Century Gothic"/>
            </a:endParaRPr>
          </a:p>
          <a:p>
            <a:pPr marL="406400" lvl="0" indent="-361950" algn="l" rtl="0">
              <a:spcBef>
                <a:spcPts val="0"/>
              </a:spcBef>
              <a:spcAft>
                <a:spcPts val="0"/>
              </a:spcAft>
              <a:buSzPts val="2500"/>
              <a:buFont typeface="Century Gothic"/>
              <a:buChar char="●"/>
            </a:pPr>
            <a:r>
              <a:rPr lang="en-US" sz="2500">
                <a:latin typeface="Century Gothic"/>
                <a:ea typeface="Century Gothic"/>
                <a:cs typeface="Century Gothic"/>
                <a:sym typeface="Century Gothic"/>
              </a:rPr>
              <a:t>Miércoles 14 de octubre 12: 00-6: 00 pm</a:t>
            </a:r>
            <a:endParaRPr sz="2500">
              <a:latin typeface="Century Gothic"/>
              <a:ea typeface="Century Gothic"/>
              <a:cs typeface="Century Gothic"/>
              <a:sym typeface="Century Gothic"/>
            </a:endParaRPr>
          </a:p>
          <a:p>
            <a:pPr marL="0" lvl="0" indent="0" algn="l" rtl="0">
              <a:spcBef>
                <a:spcPts val="0"/>
              </a:spcBef>
              <a:spcAft>
                <a:spcPts val="0"/>
              </a:spcAft>
              <a:buNone/>
            </a:pPr>
            <a:endParaRPr sz="2500">
              <a:latin typeface="Century Gothic"/>
              <a:ea typeface="Century Gothic"/>
              <a:cs typeface="Century Gothic"/>
              <a:sym typeface="Century Gothic"/>
            </a:endParaRPr>
          </a:p>
          <a:p>
            <a:pPr marL="0" lvl="0" indent="0" algn="l" rtl="0">
              <a:spcBef>
                <a:spcPts val="0"/>
              </a:spcBef>
              <a:spcAft>
                <a:spcPts val="0"/>
              </a:spcAft>
              <a:buNone/>
            </a:pPr>
            <a:r>
              <a:rPr lang="en-US" sz="2500">
                <a:latin typeface="Century Gothic"/>
                <a:ea typeface="Century Gothic"/>
                <a:cs typeface="Century Gothic"/>
                <a:sym typeface="Century Gothic"/>
              </a:rPr>
              <a:t>Las conferencias se llevarán a cabo virtualmente usando “Zoom” o por llamada telefónica. (elección de los padres)</a:t>
            </a:r>
            <a:endParaRPr sz="2500">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79"/>
        <p:cNvGrpSpPr/>
        <p:nvPr/>
      </p:nvGrpSpPr>
      <p:grpSpPr>
        <a:xfrm>
          <a:off x="0" y="0"/>
          <a:ext cx="0" cy="0"/>
          <a:chOff x="0" y="0"/>
          <a:chExt cx="0" cy="0"/>
        </a:xfrm>
      </p:grpSpPr>
      <p:sp>
        <p:nvSpPr>
          <p:cNvPr id="380" name="Google Shape;380;g99396834ea_0_106"/>
          <p:cNvSpPr/>
          <p:nvPr/>
        </p:nvSpPr>
        <p:spPr>
          <a:xfrm>
            <a:off x="200325" y="273000"/>
            <a:ext cx="8696100" cy="6312000"/>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endParaRPr sz="2800">
              <a:solidFill>
                <a:srgbClr val="5E696C"/>
              </a:solidFill>
              <a:latin typeface="Lato"/>
              <a:ea typeface="Lato"/>
              <a:cs typeface="Lato"/>
              <a:sym typeface="Lato"/>
            </a:endParaRPr>
          </a:p>
          <a:p>
            <a:pPr marL="457200" lvl="0" indent="0" algn="ctr" rtl="0">
              <a:lnSpc>
                <a:spcPct val="115000"/>
              </a:lnSpc>
              <a:spcBef>
                <a:spcPts val="1600"/>
              </a:spcBef>
              <a:spcAft>
                <a:spcPts val="0"/>
              </a:spcAft>
              <a:buNone/>
            </a:pPr>
            <a:r>
              <a:rPr lang="en-US" sz="2800" b="1">
                <a:solidFill>
                  <a:srgbClr val="5E696C"/>
                </a:solidFill>
                <a:latin typeface="Lato"/>
                <a:ea typeface="Lato"/>
                <a:cs typeface="Lato"/>
                <a:sym typeface="Lato"/>
              </a:rPr>
              <a:t>Parent Teacher Conferences:</a:t>
            </a:r>
            <a:endParaRPr sz="2800" b="1">
              <a:solidFill>
                <a:srgbClr val="5E696C"/>
              </a:solidFill>
              <a:latin typeface="Lato"/>
              <a:ea typeface="Lato"/>
              <a:cs typeface="Lato"/>
              <a:sym typeface="Lato"/>
            </a:endParaRPr>
          </a:p>
          <a:p>
            <a:pPr marL="457200" lvl="0" indent="0" algn="ctr" rtl="0">
              <a:lnSpc>
                <a:spcPct val="100000"/>
              </a:lnSpc>
              <a:spcBef>
                <a:spcPts val="1600"/>
              </a:spcBef>
              <a:spcAft>
                <a:spcPts val="0"/>
              </a:spcAft>
              <a:buNone/>
            </a:pPr>
            <a:r>
              <a:rPr lang="en-US" sz="2400">
                <a:solidFill>
                  <a:srgbClr val="5E696C"/>
                </a:solidFill>
                <a:latin typeface="Lato"/>
                <a:ea typeface="Lato"/>
                <a:cs typeface="Lato"/>
                <a:sym typeface="Lato"/>
              </a:rPr>
              <a:t>October 13th, 4-7</a:t>
            </a:r>
            <a:endParaRPr sz="2400">
              <a:solidFill>
                <a:srgbClr val="5E696C"/>
              </a:solidFill>
              <a:latin typeface="Lato"/>
              <a:ea typeface="Lato"/>
              <a:cs typeface="Lato"/>
              <a:sym typeface="Lato"/>
            </a:endParaRPr>
          </a:p>
          <a:p>
            <a:pPr marL="457200" lvl="0" indent="0" algn="ctr" rtl="0">
              <a:lnSpc>
                <a:spcPct val="100000"/>
              </a:lnSpc>
              <a:spcBef>
                <a:spcPts val="1600"/>
              </a:spcBef>
              <a:spcAft>
                <a:spcPts val="0"/>
              </a:spcAft>
              <a:buNone/>
            </a:pPr>
            <a:r>
              <a:rPr lang="en-US" sz="2400">
                <a:solidFill>
                  <a:srgbClr val="5E696C"/>
                </a:solidFill>
                <a:latin typeface="Lato"/>
                <a:ea typeface="Lato"/>
                <a:cs typeface="Lato"/>
                <a:sym typeface="Lato"/>
              </a:rPr>
              <a:t>October 14th, 12-6.</a:t>
            </a:r>
            <a:endParaRPr sz="2400">
              <a:solidFill>
                <a:srgbClr val="5E696C"/>
              </a:solidFill>
              <a:latin typeface="Lato"/>
              <a:ea typeface="Lato"/>
              <a:cs typeface="Lato"/>
              <a:sym typeface="Lato"/>
            </a:endParaRPr>
          </a:p>
          <a:p>
            <a:pPr marL="457200" lvl="0" indent="0" algn="ctr" rtl="0">
              <a:lnSpc>
                <a:spcPct val="115000"/>
              </a:lnSpc>
              <a:spcBef>
                <a:spcPts val="1600"/>
              </a:spcBef>
              <a:spcAft>
                <a:spcPts val="0"/>
              </a:spcAft>
              <a:buNone/>
            </a:pPr>
            <a:r>
              <a:rPr lang="en-US" sz="2800">
                <a:solidFill>
                  <a:srgbClr val="5E696C"/>
                </a:solidFill>
                <a:latin typeface="Lato"/>
                <a:ea typeface="Lato"/>
                <a:cs typeface="Lato"/>
                <a:sym typeface="Lato"/>
              </a:rPr>
              <a:t>October 5th: Kindergarten &amp; PreSchool come back to school.</a:t>
            </a:r>
            <a:endParaRPr sz="2800">
              <a:solidFill>
                <a:srgbClr val="5E696C"/>
              </a:solidFill>
              <a:latin typeface="Lato"/>
              <a:ea typeface="Lato"/>
              <a:cs typeface="Lato"/>
              <a:sym typeface="Lato"/>
            </a:endParaRPr>
          </a:p>
          <a:p>
            <a:pPr marL="457200" lvl="0" indent="0" algn="ctr" rtl="0">
              <a:lnSpc>
                <a:spcPct val="115000"/>
              </a:lnSpc>
              <a:spcBef>
                <a:spcPts val="1600"/>
              </a:spcBef>
              <a:spcAft>
                <a:spcPts val="1600"/>
              </a:spcAft>
              <a:buNone/>
            </a:pPr>
            <a:r>
              <a:rPr lang="en-US" sz="2800">
                <a:solidFill>
                  <a:srgbClr val="5E696C"/>
                </a:solidFill>
                <a:latin typeface="Lato"/>
                <a:ea typeface="Lato"/>
                <a:cs typeface="Lato"/>
                <a:sym typeface="Lato"/>
              </a:rPr>
              <a:t>October 19th: Grades 1-5 come back to school.</a:t>
            </a:r>
            <a:endParaRPr sz="2800">
              <a:solidFill>
                <a:srgbClr val="5E696C"/>
              </a:solidFill>
              <a:latin typeface="Lato"/>
              <a:ea typeface="Lato"/>
              <a:cs typeface="Lato"/>
              <a:sym typeface="Lato"/>
            </a:endParaRPr>
          </a:p>
        </p:txBody>
      </p:sp>
      <p:sp>
        <p:nvSpPr>
          <p:cNvPr id="381" name="Google Shape;381;g99396834ea_0_106"/>
          <p:cNvSpPr txBox="1"/>
          <p:nvPr/>
        </p:nvSpPr>
        <p:spPr>
          <a:xfrm>
            <a:off x="530175" y="78567"/>
            <a:ext cx="8036400" cy="146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000">
                <a:latin typeface="Impact"/>
                <a:ea typeface="Impact"/>
                <a:cs typeface="Impact"/>
                <a:sym typeface="Impact"/>
              </a:rPr>
              <a:t>Important Dates</a:t>
            </a:r>
            <a:endParaRPr sz="5700">
              <a:latin typeface="Impact"/>
              <a:ea typeface="Impact"/>
              <a:cs typeface="Impact"/>
              <a:sym typeface="Impac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5"/>
        <p:cNvGrpSpPr/>
        <p:nvPr/>
      </p:nvGrpSpPr>
      <p:grpSpPr>
        <a:xfrm>
          <a:off x="0" y="0"/>
          <a:ext cx="0" cy="0"/>
          <a:chOff x="0" y="0"/>
          <a:chExt cx="0" cy="0"/>
        </a:xfrm>
      </p:grpSpPr>
      <p:sp>
        <p:nvSpPr>
          <p:cNvPr id="386" name="Google Shape;386;g99d38e29ff_0_205"/>
          <p:cNvSpPr txBox="1"/>
          <p:nvPr/>
        </p:nvSpPr>
        <p:spPr>
          <a:xfrm>
            <a:off x="664500" y="1827221"/>
            <a:ext cx="7907400" cy="3883500"/>
          </a:xfrm>
          <a:prstGeom prst="rect">
            <a:avLst/>
          </a:prstGeom>
          <a:noFill/>
          <a:ln>
            <a:noFill/>
          </a:ln>
        </p:spPr>
        <p:txBody>
          <a:bodyPr spcFirstLastPara="1" wrap="square" lIns="82300" tIns="41150" rIns="82300" bIns="41150" anchor="t" anchorCtr="0">
            <a:noAutofit/>
          </a:bodyPr>
          <a:lstStyle/>
          <a:p>
            <a:pPr marL="0" marR="0" lvl="0" indent="0" algn="l" rtl="0">
              <a:spcBef>
                <a:spcPts val="0"/>
              </a:spcBef>
              <a:spcAft>
                <a:spcPts val="0"/>
              </a:spcAft>
              <a:buNone/>
            </a:pPr>
            <a:endParaRPr sz="36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Email: </a:t>
            </a:r>
            <a:r>
              <a:rPr lang="en-US" sz="3200" u="sng">
                <a:solidFill>
                  <a:schemeClr val="hlink"/>
                </a:solidFill>
                <a:latin typeface="Century Gothic"/>
                <a:ea typeface="Century Gothic"/>
                <a:cs typeface="Century Gothic"/>
                <a:sym typeface="Century Gothic"/>
                <a:hlinkClick r:id="rId4"/>
              </a:rPr>
              <a:t>jcasey@newbedfordschools.org</a:t>
            </a:r>
            <a:endParaRPr sz="3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Phone: </a:t>
            </a:r>
            <a:endParaRPr sz="3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774-565-4841</a:t>
            </a:r>
            <a:endParaRPr sz="3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32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3200">
                <a:solidFill>
                  <a:schemeClr val="dk1"/>
                </a:solidFill>
                <a:latin typeface="Century Gothic"/>
                <a:ea typeface="Century Gothic"/>
                <a:cs typeface="Century Gothic"/>
                <a:sym typeface="Century Gothic"/>
              </a:rPr>
              <a:t>Classdojo </a:t>
            </a:r>
            <a:endParaRPr sz="3200">
              <a:solidFill>
                <a:schemeClr val="dk1"/>
              </a:solidFill>
              <a:latin typeface="Century Gothic"/>
              <a:ea typeface="Century Gothic"/>
              <a:cs typeface="Century Gothic"/>
              <a:sym typeface="Century Gothic"/>
            </a:endParaRPr>
          </a:p>
          <a:p>
            <a:pPr marL="406400" marR="0" lvl="0" indent="-177800" algn="ctr" rtl="0">
              <a:spcBef>
                <a:spcPts val="0"/>
              </a:spcBef>
              <a:spcAft>
                <a:spcPts val="0"/>
              </a:spcAft>
              <a:buClr>
                <a:schemeClr val="dk1"/>
              </a:buClr>
              <a:buSzPts val="3600"/>
              <a:buFont typeface="Arial"/>
              <a:buNone/>
            </a:pPr>
            <a:endParaRPr sz="3600" i="0" u="none" strike="noStrike" cap="none">
              <a:solidFill>
                <a:schemeClr val="dk1"/>
              </a:solidFill>
              <a:latin typeface="Century Gothic"/>
              <a:ea typeface="Century Gothic"/>
              <a:cs typeface="Century Gothic"/>
              <a:sym typeface="Century Gothic"/>
            </a:endParaRPr>
          </a:p>
          <a:p>
            <a:pPr marL="406400" marR="0" lvl="0" indent="-177800" algn="ctr" rtl="0">
              <a:spcBef>
                <a:spcPts val="0"/>
              </a:spcBef>
              <a:spcAft>
                <a:spcPts val="0"/>
              </a:spcAft>
              <a:buClr>
                <a:schemeClr val="dk1"/>
              </a:buClr>
              <a:buSzPts val="3600"/>
              <a:buFont typeface="Arial"/>
              <a:buNone/>
            </a:pPr>
            <a:endParaRPr sz="360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1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51" name="Google Shape;251;p18"/>
          <p:cNvSpPr/>
          <p:nvPr/>
        </p:nvSpPr>
        <p:spPr>
          <a:xfrm>
            <a:off x="346975" y="2274575"/>
            <a:ext cx="5225100" cy="4746600"/>
          </a:xfrm>
          <a:prstGeom prst="rect">
            <a:avLst/>
          </a:prstGeom>
          <a:noFill/>
          <a:ln>
            <a:noFill/>
          </a:ln>
        </p:spPr>
        <p:txBody>
          <a:bodyPr spcFirstLastPara="1" wrap="square" lIns="91425" tIns="45700" rIns="91425" bIns="45700" anchor="ctr" anchorCtr="0">
            <a:noAutofit/>
          </a:bodyPr>
          <a:lstStyle/>
          <a:p>
            <a:pPr marL="0" lvl="0" indent="457200" algn="l" rtl="0">
              <a:spcBef>
                <a:spcPts val="0"/>
              </a:spcBef>
              <a:spcAft>
                <a:spcPts val="0"/>
              </a:spcAft>
              <a:buClr>
                <a:schemeClr val="dk1"/>
              </a:buClr>
              <a:buSzPts val="1100"/>
              <a:buFont typeface="Arial"/>
              <a:buNone/>
            </a:pPr>
            <a:r>
              <a:rPr lang="en-US" sz="1900">
                <a:solidFill>
                  <a:schemeClr val="dk1"/>
                </a:solidFill>
                <a:latin typeface="Delius"/>
                <a:ea typeface="Delius"/>
                <a:cs typeface="Delius"/>
                <a:sym typeface="Delius"/>
              </a:rPr>
              <a:t>Welcome to second grade! I would like to take this opportunity to introduce myself. My name is Ms. Casey and I am excited to be your child’s second-grade teacher! Some of you may remember me from my three years of teaching preschool at Hayden McFadden. This will be my second year teaching second grade at Hay Mac, and I am thrilled to be on this adventure with our new classroom community!  </a:t>
            </a:r>
            <a:endParaRPr sz="1900">
              <a:solidFill>
                <a:schemeClr val="dk1"/>
              </a:solidFill>
              <a:latin typeface="Delius"/>
              <a:ea typeface="Delius"/>
              <a:cs typeface="Delius"/>
              <a:sym typeface="Delius"/>
            </a:endParaRPr>
          </a:p>
          <a:p>
            <a:pPr marL="0" lvl="0" indent="457200" algn="l" rtl="0">
              <a:spcBef>
                <a:spcPts val="0"/>
              </a:spcBef>
              <a:spcAft>
                <a:spcPts val="0"/>
              </a:spcAft>
              <a:buClr>
                <a:schemeClr val="dk1"/>
              </a:buClr>
              <a:buSzPts val="1100"/>
              <a:buFont typeface="Arial"/>
              <a:buNone/>
            </a:pPr>
            <a:r>
              <a:rPr lang="en-US" sz="1900">
                <a:solidFill>
                  <a:schemeClr val="dk1"/>
                </a:solidFill>
                <a:latin typeface="Delius"/>
                <a:ea typeface="Delius"/>
                <a:cs typeface="Delius"/>
                <a:sym typeface="Delius"/>
              </a:rPr>
              <a:t>I have worked in elementary schools for the past nine years. I earned a Master of Science in Integrated Elementary and Special Education from Wheelock College. This will be my fifth year teaching at Hayden McFadden and I am so excited to get to know your family and your child!</a:t>
            </a:r>
            <a:endParaRPr sz="1900">
              <a:solidFill>
                <a:schemeClr val="dk1"/>
              </a:solidFill>
              <a:latin typeface="Delius"/>
              <a:ea typeface="Delius"/>
              <a:cs typeface="Delius"/>
              <a:sym typeface="Delius"/>
            </a:endParaRPr>
          </a:p>
          <a:p>
            <a:pPr marL="0" marR="0" lvl="0" indent="0" algn="ctr" rtl="0">
              <a:spcBef>
                <a:spcPts val="0"/>
              </a:spcBef>
              <a:spcAft>
                <a:spcPts val="0"/>
              </a:spcAft>
              <a:buNone/>
            </a:pPr>
            <a:endParaRPr sz="3700">
              <a:solidFill>
                <a:schemeClr val="dk1"/>
              </a:solidFill>
              <a:latin typeface="Delius"/>
              <a:ea typeface="Delius"/>
              <a:cs typeface="Delius"/>
              <a:sym typeface="Delius"/>
            </a:endParaRPr>
          </a:p>
        </p:txBody>
      </p:sp>
      <p:pic>
        <p:nvPicPr>
          <p:cNvPr id="252" name="Google Shape;252;p18"/>
          <p:cNvPicPr preferRelativeResize="0"/>
          <p:nvPr/>
        </p:nvPicPr>
        <p:blipFill>
          <a:blip r:embed="rId4">
            <a:alphaModFix/>
          </a:blip>
          <a:stretch>
            <a:fillRect/>
          </a:stretch>
        </p:blipFill>
        <p:spPr>
          <a:xfrm>
            <a:off x="5735350" y="2947525"/>
            <a:ext cx="2149250" cy="2713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g99396834ea_0_347"/>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58" name="Google Shape;258;g99396834ea_0_347"/>
          <p:cNvSpPr/>
          <p:nvPr/>
        </p:nvSpPr>
        <p:spPr>
          <a:xfrm>
            <a:off x="346975" y="1898200"/>
            <a:ext cx="5225100" cy="5122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100"/>
              <a:buFont typeface="Arial"/>
              <a:buNone/>
            </a:pPr>
            <a:endParaRPr sz="1800">
              <a:solidFill>
                <a:schemeClr val="dk1"/>
              </a:solidFill>
              <a:latin typeface="Delius"/>
              <a:ea typeface="Delius"/>
              <a:cs typeface="Delius"/>
              <a:sym typeface="Delius"/>
            </a:endParaRPr>
          </a:p>
          <a:p>
            <a:pPr marL="0" marR="0" lvl="0" indent="0" algn="l" rtl="0">
              <a:spcBef>
                <a:spcPts val="0"/>
              </a:spcBef>
              <a:spcAft>
                <a:spcPts val="0"/>
              </a:spcAft>
              <a:buNone/>
            </a:pPr>
            <a:r>
              <a:rPr lang="en-US" sz="1800">
                <a:solidFill>
                  <a:srgbClr val="222222"/>
                </a:solidFill>
                <a:highlight>
                  <a:srgbClr val="F8F9FA"/>
                </a:highlight>
                <a:latin typeface="Delius"/>
                <a:ea typeface="Delius"/>
                <a:cs typeface="Delius"/>
                <a:sym typeface="Delius"/>
              </a:rPr>
              <a:t>¡Bienvenidos al segundo grado! Me gustaría aprovechar esta oportunidad para presentarme. Mi nombre es Sra. Casey y estoy emocionada de ser la maestra de segundo grado de su hijo. Algunos de ustedes me recordarán de mis tres años de enseñanza preescolar en Hayden McFadden. Este será mi segundo año enseñando segundo grado en Hay Mac, ¡y estoy emocionado de estar en esta aventura con nuestra nueva comunidad de aulas!</a:t>
            </a:r>
            <a:endParaRPr sz="1800">
              <a:solidFill>
                <a:srgbClr val="222222"/>
              </a:solidFill>
              <a:highlight>
                <a:srgbClr val="F8F9FA"/>
              </a:highlight>
              <a:latin typeface="Delius"/>
              <a:ea typeface="Delius"/>
              <a:cs typeface="Delius"/>
              <a:sym typeface="Delius"/>
            </a:endParaRPr>
          </a:p>
          <a:p>
            <a:pPr marL="0" marR="0" lvl="0" indent="0" algn="l" rtl="0">
              <a:spcBef>
                <a:spcPts val="0"/>
              </a:spcBef>
              <a:spcAft>
                <a:spcPts val="0"/>
              </a:spcAft>
              <a:buClr>
                <a:schemeClr val="dk1"/>
              </a:buClr>
              <a:buSzPts val="1100"/>
              <a:buFont typeface="Arial"/>
              <a:buNone/>
            </a:pPr>
            <a:r>
              <a:rPr lang="en-US" sz="1800">
                <a:solidFill>
                  <a:srgbClr val="222222"/>
                </a:solidFill>
                <a:highlight>
                  <a:srgbClr val="F8F9FA"/>
                </a:highlight>
                <a:latin typeface="Delius"/>
                <a:ea typeface="Delius"/>
                <a:cs typeface="Delius"/>
                <a:sym typeface="Delius"/>
              </a:rPr>
              <a:t>He trabajado en escuelas primarias durante los últimos nueve años. Obtuve una Maestría en Ciencias en Educación Primaria y Especial Integrada de Wheelock College. Este será mi quinto año de enseñanza en Hayden McFadden y estoy muy emocionado de conocer a su familia y a su hijo.</a:t>
            </a:r>
            <a:endParaRPr sz="1800">
              <a:solidFill>
                <a:srgbClr val="222222"/>
              </a:solidFill>
              <a:highlight>
                <a:srgbClr val="F8F9FA"/>
              </a:highlight>
              <a:latin typeface="Delius"/>
              <a:ea typeface="Delius"/>
              <a:cs typeface="Delius"/>
              <a:sym typeface="Delius"/>
            </a:endParaRPr>
          </a:p>
          <a:p>
            <a:pPr marL="0" marR="0" lvl="0" indent="0" algn="l" rtl="0">
              <a:spcBef>
                <a:spcPts val="0"/>
              </a:spcBef>
              <a:spcAft>
                <a:spcPts val="0"/>
              </a:spcAft>
              <a:buNone/>
            </a:pPr>
            <a:endParaRPr sz="1800">
              <a:solidFill>
                <a:schemeClr val="dk1"/>
              </a:solidFill>
              <a:latin typeface="Delius"/>
              <a:ea typeface="Delius"/>
              <a:cs typeface="Delius"/>
              <a:sym typeface="Delius"/>
            </a:endParaRPr>
          </a:p>
        </p:txBody>
      </p:sp>
      <p:pic>
        <p:nvPicPr>
          <p:cNvPr id="259" name="Google Shape;259;g99396834ea_0_347"/>
          <p:cNvPicPr preferRelativeResize="0"/>
          <p:nvPr/>
        </p:nvPicPr>
        <p:blipFill>
          <a:blip r:embed="rId4">
            <a:alphaModFix/>
          </a:blip>
          <a:stretch>
            <a:fillRect/>
          </a:stretch>
        </p:blipFill>
        <p:spPr>
          <a:xfrm>
            <a:off x="5735350" y="2947525"/>
            <a:ext cx="2149250" cy="2713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3"/>
        <p:cNvGrpSpPr/>
        <p:nvPr/>
      </p:nvGrpSpPr>
      <p:grpSpPr>
        <a:xfrm>
          <a:off x="0" y="0"/>
          <a:ext cx="0" cy="0"/>
          <a:chOff x="0" y="0"/>
          <a:chExt cx="0" cy="0"/>
        </a:xfrm>
      </p:grpSpPr>
      <p:sp>
        <p:nvSpPr>
          <p:cNvPr id="264" name="Google Shape;264;g99d38e29ff_0_146"/>
          <p:cNvSpPr txBox="1"/>
          <p:nvPr/>
        </p:nvSpPr>
        <p:spPr>
          <a:xfrm>
            <a:off x="541864" y="1827221"/>
            <a:ext cx="4118100" cy="3883500"/>
          </a:xfrm>
          <a:prstGeom prst="rect">
            <a:avLst/>
          </a:prstGeom>
          <a:noFill/>
          <a:ln>
            <a:noFill/>
          </a:ln>
        </p:spPr>
        <p:txBody>
          <a:bodyPr spcFirstLastPara="1" wrap="square" lIns="82300" tIns="41150" rIns="82300" bIns="41150" anchor="t" anchorCtr="0">
            <a:noAutofit/>
          </a:bodyPr>
          <a:lstStyle/>
          <a:p>
            <a:pPr marL="406400" marR="0" lvl="0" indent="-355600" algn="l" rtl="0">
              <a:spcBef>
                <a:spcPts val="0"/>
              </a:spcBef>
              <a:spcAft>
                <a:spcPts val="0"/>
              </a:spcAft>
              <a:buClr>
                <a:schemeClr val="dk1"/>
              </a:buClr>
              <a:buSzPts val="2800"/>
              <a:buFont typeface="Century Gothic"/>
              <a:buChar char="•"/>
            </a:pPr>
            <a:r>
              <a:rPr lang="en-US" sz="2800">
                <a:solidFill>
                  <a:schemeClr val="dk1"/>
                </a:solidFill>
                <a:latin typeface="Century Gothic"/>
                <a:ea typeface="Century Gothic"/>
                <a:cs typeface="Century Gothic"/>
                <a:sym typeface="Century Gothic"/>
              </a:rPr>
              <a:t>Daily schedule </a:t>
            </a:r>
            <a:endParaRPr sz="2800" i="0" u="none" strike="noStrike" cap="none">
              <a:solidFill>
                <a:schemeClr val="dk1"/>
              </a:solidFill>
              <a:latin typeface="Century Gothic"/>
              <a:ea typeface="Century Gothic"/>
              <a:cs typeface="Century Gothic"/>
              <a:sym typeface="Century Gothic"/>
            </a:endParaRPr>
          </a:p>
          <a:p>
            <a:pPr marL="406400" marR="0" lvl="0" indent="-355600" algn="l" rtl="0">
              <a:spcBef>
                <a:spcPts val="0"/>
              </a:spcBef>
              <a:spcAft>
                <a:spcPts val="0"/>
              </a:spcAft>
              <a:buClr>
                <a:schemeClr val="dk1"/>
              </a:buClr>
              <a:buSzPts val="2800"/>
              <a:buFont typeface="Century Gothic"/>
              <a:buChar char="•"/>
            </a:pPr>
            <a:r>
              <a:rPr lang="en-US" sz="2800">
                <a:solidFill>
                  <a:schemeClr val="dk1"/>
                </a:solidFill>
                <a:latin typeface="Century Gothic"/>
                <a:ea typeface="Century Gothic"/>
                <a:cs typeface="Century Gothic"/>
                <a:sym typeface="Century Gothic"/>
              </a:rPr>
              <a:t>Student expectations</a:t>
            </a:r>
            <a:endParaRPr sz="2800">
              <a:solidFill>
                <a:schemeClr val="dk1"/>
              </a:solidFill>
              <a:latin typeface="Century Gothic"/>
              <a:ea typeface="Century Gothic"/>
              <a:cs typeface="Century Gothic"/>
              <a:sym typeface="Century Gothic"/>
            </a:endParaRPr>
          </a:p>
          <a:p>
            <a:pPr marL="406400" marR="0" lvl="0" indent="-355600" algn="l" rtl="0">
              <a:spcBef>
                <a:spcPts val="0"/>
              </a:spcBef>
              <a:spcAft>
                <a:spcPts val="0"/>
              </a:spcAft>
              <a:buClr>
                <a:schemeClr val="dk1"/>
              </a:buClr>
              <a:buSzPts val="2800"/>
              <a:buFont typeface="Century Gothic"/>
              <a:buChar char="•"/>
            </a:pPr>
            <a:r>
              <a:rPr lang="en-US" sz="2800">
                <a:solidFill>
                  <a:schemeClr val="dk1"/>
                </a:solidFill>
                <a:latin typeface="Century Gothic"/>
                <a:ea typeface="Century Gothic"/>
                <a:cs typeface="Century Gothic"/>
                <a:sym typeface="Century Gothic"/>
              </a:rPr>
              <a:t>Hybrid Model &amp; Cohorts</a:t>
            </a:r>
            <a:endParaRPr sz="2800">
              <a:solidFill>
                <a:schemeClr val="dk1"/>
              </a:solidFill>
              <a:latin typeface="Century Gothic"/>
              <a:ea typeface="Century Gothic"/>
              <a:cs typeface="Century Gothic"/>
              <a:sym typeface="Century Gothic"/>
            </a:endParaRPr>
          </a:p>
          <a:p>
            <a:pPr marL="406400" marR="0" lvl="0" indent="-355600" algn="l" rtl="0">
              <a:spcBef>
                <a:spcPts val="0"/>
              </a:spcBef>
              <a:spcAft>
                <a:spcPts val="0"/>
              </a:spcAft>
              <a:buClr>
                <a:schemeClr val="dk1"/>
              </a:buClr>
              <a:buSzPts val="2800"/>
              <a:buFont typeface="Century Gothic"/>
              <a:buChar char="•"/>
            </a:pPr>
            <a:r>
              <a:rPr lang="en-US" sz="2800">
                <a:solidFill>
                  <a:schemeClr val="dk1"/>
                </a:solidFill>
                <a:latin typeface="Century Gothic"/>
                <a:ea typeface="Century Gothic"/>
                <a:cs typeface="Century Gothic"/>
                <a:sym typeface="Century Gothic"/>
              </a:rPr>
              <a:t>Safety </a:t>
            </a:r>
            <a:endParaRPr sz="2800">
              <a:solidFill>
                <a:schemeClr val="dk1"/>
              </a:solidFill>
              <a:latin typeface="Century Gothic"/>
              <a:ea typeface="Century Gothic"/>
              <a:cs typeface="Century Gothic"/>
              <a:sym typeface="Century Gothic"/>
            </a:endParaRPr>
          </a:p>
          <a:p>
            <a:pPr marL="406400" marR="0" lvl="0" indent="-355600" algn="l" rtl="0">
              <a:spcBef>
                <a:spcPts val="0"/>
              </a:spcBef>
              <a:spcAft>
                <a:spcPts val="0"/>
              </a:spcAft>
              <a:buClr>
                <a:schemeClr val="dk1"/>
              </a:buClr>
              <a:buSzPts val="2800"/>
              <a:buFont typeface="Century Gothic"/>
              <a:buChar char="•"/>
            </a:pPr>
            <a:r>
              <a:rPr lang="en-US" sz="2800">
                <a:solidFill>
                  <a:schemeClr val="dk1"/>
                </a:solidFill>
                <a:latin typeface="Century Gothic"/>
                <a:ea typeface="Century Gothic"/>
                <a:cs typeface="Century Gothic"/>
                <a:sym typeface="Century Gothic"/>
              </a:rPr>
              <a:t>Q&amp;A</a:t>
            </a:r>
            <a:endParaRPr sz="2800">
              <a:solidFill>
                <a:schemeClr val="dk1"/>
              </a:solidFill>
              <a:latin typeface="Century Gothic"/>
              <a:ea typeface="Century Gothic"/>
              <a:cs typeface="Century Gothic"/>
              <a:sym typeface="Century Gothic"/>
            </a:endParaRPr>
          </a:p>
          <a:p>
            <a:pPr marL="406400" marR="0" lvl="0" indent="-355600" algn="l" rtl="0">
              <a:spcBef>
                <a:spcPts val="0"/>
              </a:spcBef>
              <a:spcAft>
                <a:spcPts val="0"/>
              </a:spcAft>
              <a:buClr>
                <a:schemeClr val="dk1"/>
              </a:buClr>
              <a:buSzPts val="2800"/>
              <a:buFont typeface="Century Gothic"/>
              <a:buChar char="•"/>
            </a:pPr>
            <a:r>
              <a:rPr lang="en-US" sz="2800">
                <a:solidFill>
                  <a:schemeClr val="dk1"/>
                </a:solidFill>
                <a:latin typeface="Century Gothic"/>
                <a:ea typeface="Century Gothic"/>
                <a:cs typeface="Century Gothic"/>
                <a:sym typeface="Century Gothic"/>
              </a:rPr>
              <a:t>Parent-Teacher conference sign up </a:t>
            </a:r>
            <a:endParaRPr sz="2800">
              <a:solidFill>
                <a:schemeClr val="dk1"/>
              </a:solidFill>
              <a:latin typeface="Century Gothic"/>
              <a:ea typeface="Century Gothic"/>
              <a:cs typeface="Century Gothic"/>
              <a:sym typeface="Century Gothic"/>
            </a:endParaRPr>
          </a:p>
          <a:p>
            <a:pPr marL="406400" marR="0" lvl="0" indent="-177800" algn="ctr" rtl="0">
              <a:spcBef>
                <a:spcPts val="0"/>
              </a:spcBef>
              <a:spcAft>
                <a:spcPts val="0"/>
              </a:spcAft>
              <a:buClr>
                <a:schemeClr val="dk1"/>
              </a:buClr>
              <a:buSzPts val="3600"/>
              <a:buFont typeface="Arial"/>
              <a:buNone/>
            </a:pPr>
            <a:endParaRPr sz="2800" i="0" u="none" strike="noStrike" cap="none">
              <a:solidFill>
                <a:schemeClr val="dk1"/>
              </a:solidFill>
              <a:latin typeface="Century Gothic"/>
              <a:ea typeface="Century Gothic"/>
              <a:cs typeface="Century Gothic"/>
              <a:sym typeface="Century Gothic"/>
            </a:endParaRPr>
          </a:p>
          <a:p>
            <a:pPr marL="406400" marR="0" lvl="0" indent="-177800" algn="ctr" rtl="0">
              <a:spcBef>
                <a:spcPts val="0"/>
              </a:spcBef>
              <a:spcAft>
                <a:spcPts val="0"/>
              </a:spcAft>
              <a:buClr>
                <a:schemeClr val="dk1"/>
              </a:buClr>
              <a:buSzPts val="3600"/>
              <a:buFont typeface="Arial"/>
              <a:buNone/>
            </a:pPr>
            <a:endParaRPr sz="2800" i="0" u="none" strike="noStrike" cap="none">
              <a:solidFill>
                <a:schemeClr val="dk1"/>
              </a:solidFill>
              <a:latin typeface="Century Gothic"/>
              <a:ea typeface="Century Gothic"/>
              <a:cs typeface="Century Gothic"/>
              <a:sym typeface="Century Gothic"/>
            </a:endParaRPr>
          </a:p>
        </p:txBody>
      </p:sp>
      <p:sp>
        <p:nvSpPr>
          <p:cNvPr id="265" name="Google Shape;265;g99d38e29ff_0_146"/>
          <p:cNvSpPr txBox="1"/>
          <p:nvPr/>
        </p:nvSpPr>
        <p:spPr>
          <a:xfrm>
            <a:off x="4508227" y="1524397"/>
            <a:ext cx="4118100" cy="4186200"/>
          </a:xfrm>
          <a:prstGeom prst="rect">
            <a:avLst/>
          </a:prstGeom>
          <a:noFill/>
          <a:ln>
            <a:noFill/>
          </a:ln>
        </p:spPr>
        <p:txBody>
          <a:bodyPr spcFirstLastPara="1" wrap="square" lIns="82300" tIns="82300" rIns="82300" bIns="82300" anchor="t" anchorCtr="0">
            <a:noAutofit/>
          </a:bodyPr>
          <a:lstStyle/>
          <a:p>
            <a:pPr marL="406400" lvl="0" indent="-381000" algn="l" rtl="0">
              <a:spcBef>
                <a:spcPts val="0"/>
              </a:spcBef>
              <a:spcAft>
                <a:spcPts val="0"/>
              </a:spcAft>
              <a:buSzPts val="2800"/>
              <a:buFont typeface="Century Gothic"/>
              <a:buChar char="●"/>
            </a:pPr>
            <a:r>
              <a:rPr lang="en-US" sz="2800">
                <a:latin typeface="Century Gothic"/>
                <a:ea typeface="Century Gothic"/>
                <a:cs typeface="Century Gothic"/>
                <a:sym typeface="Century Gothic"/>
              </a:rPr>
              <a:t>Horario diario</a:t>
            </a:r>
            <a:endParaRPr sz="2800">
              <a:latin typeface="Century Gothic"/>
              <a:ea typeface="Century Gothic"/>
              <a:cs typeface="Century Gothic"/>
              <a:sym typeface="Century Gothic"/>
            </a:endParaRPr>
          </a:p>
          <a:p>
            <a:pPr marL="406400" lvl="0" indent="-381000" algn="l" rtl="0">
              <a:spcBef>
                <a:spcPts val="0"/>
              </a:spcBef>
              <a:spcAft>
                <a:spcPts val="0"/>
              </a:spcAft>
              <a:buSzPts val="2800"/>
              <a:buFont typeface="Century Gothic"/>
              <a:buChar char="●"/>
            </a:pPr>
            <a:r>
              <a:rPr lang="en-US" sz="2800">
                <a:latin typeface="Century Gothic"/>
                <a:ea typeface="Century Gothic"/>
                <a:cs typeface="Century Gothic"/>
                <a:sym typeface="Century Gothic"/>
              </a:rPr>
              <a:t>Expectativas de los estudiantes</a:t>
            </a:r>
            <a:endParaRPr sz="2800">
              <a:latin typeface="Century Gothic"/>
              <a:ea typeface="Century Gothic"/>
              <a:cs typeface="Century Gothic"/>
              <a:sym typeface="Century Gothic"/>
            </a:endParaRPr>
          </a:p>
          <a:p>
            <a:pPr marL="406400" lvl="0" indent="-381000" algn="l" rtl="0">
              <a:spcBef>
                <a:spcPts val="0"/>
              </a:spcBef>
              <a:spcAft>
                <a:spcPts val="0"/>
              </a:spcAft>
              <a:buSzPts val="2800"/>
              <a:buFont typeface="Century Gothic"/>
              <a:buChar char="●"/>
            </a:pPr>
            <a:r>
              <a:rPr lang="en-US" sz="2800">
                <a:solidFill>
                  <a:schemeClr val="dk1"/>
                </a:solidFill>
                <a:latin typeface="Century Gothic"/>
                <a:ea typeface="Century Gothic"/>
                <a:cs typeface="Century Gothic"/>
                <a:sym typeface="Century Gothic"/>
              </a:rPr>
              <a:t>Cohortes</a:t>
            </a:r>
            <a:endParaRPr sz="2800">
              <a:latin typeface="Century Gothic"/>
              <a:ea typeface="Century Gothic"/>
              <a:cs typeface="Century Gothic"/>
              <a:sym typeface="Century Gothic"/>
            </a:endParaRPr>
          </a:p>
          <a:p>
            <a:pPr marL="406400" lvl="0" indent="-381000" algn="l" rtl="0">
              <a:spcBef>
                <a:spcPts val="0"/>
              </a:spcBef>
              <a:spcAft>
                <a:spcPts val="0"/>
              </a:spcAft>
              <a:buSzPts val="2800"/>
              <a:buFont typeface="Century Gothic"/>
              <a:buChar char="●"/>
            </a:pPr>
            <a:r>
              <a:rPr lang="en-US" sz="2800">
                <a:latin typeface="Century Gothic"/>
                <a:ea typeface="Century Gothic"/>
                <a:cs typeface="Century Gothic"/>
                <a:sym typeface="Century Gothic"/>
              </a:rPr>
              <a:t>La seguridad</a:t>
            </a:r>
            <a:endParaRPr sz="2800">
              <a:latin typeface="Century Gothic"/>
              <a:ea typeface="Century Gothic"/>
              <a:cs typeface="Century Gothic"/>
              <a:sym typeface="Century Gothic"/>
            </a:endParaRPr>
          </a:p>
          <a:p>
            <a:pPr marL="406400" lvl="0" indent="-381000" algn="l" rtl="0">
              <a:spcBef>
                <a:spcPts val="0"/>
              </a:spcBef>
              <a:spcAft>
                <a:spcPts val="0"/>
              </a:spcAft>
              <a:buSzPts val="2800"/>
              <a:buFont typeface="Century Gothic"/>
              <a:buChar char="●"/>
            </a:pPr>
            <a:r>
              <a:rPr lang="en-US" sz="2800">
                <a:latin typeface="Century Gothic"/>
                <a:ea typeface="Century Gothic"/>
                <a:cs typeface="Century Gothic"/>
                <a:sym typeface="Century Gothic"/>
              </a:rPr>
              <a:t>Preguntas y respuestas</a:t>
            </a:r>
            <a:endParaRPr sz="2800">
              <a:latin typeface="Century Gothic"/>
              <a:ea typeface="Century Gothic"/>
              <a:cs typeface="Century Gothic"/>
              <a:sym typeface="Century Gothic"/>
            </a:endParaRPr>
          </a:p>
          <a:p>
            <a:pPr marL="406400" lvl="0" indent="-381000" algn="l" rtl="0">
              <a:spcBef>
                <a:spcPts val="0"/>
              </a:spcBef>
              <a:spcAft>
                <a:spcPts val="0"/>
              </a:spcAft>
              <a:buSzPts val="2800"/>
              <a:buFont typeface="Century Gothic"/>
              <a:buChar char="●"/>
            </a:pPr>
            <a:r>
              <a:rPr lang="en-US" sz="2800">
                <a:latin typeface="Century Gothic"/>
                <a:ea typeface="Century Gothic"/>
                <a:cs typeface="Century Gothic"/>
                <a:sym typeface="Century Gothic"/>
              </a:rPr>
              <a:t>Inscripción a la conferencia de padres y maestros</a:t>
            </a:r>
            <a:endParaRPr sz="2800">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9"/>
        <p:cNvGrpSpPr/>
        <p:nvPr/>
      </p:nvGrpSpPr>
      <p:grpSpPr>
        <a:xfrm>
          <a:off x="0" y="0"/>
          <a:ext cx="0" cy="0"/>
          <a:chOff x="0" y="0"/>
          <a:chExt cx="0" cy="0"/>
        </a:xfrm>
      </p:grpSpPr>
      <p:graphicFrame>
        <p:nvGraphicFramePr>
          <p:cNvPr id="270" name="Google Shape;270;g99d38e29ff_0_156"/>
          <p:cNvGraphicFramePr/>
          <p:nvPr/>
        </p:nvGraphicFramePr>
        <p:xfrm>
          <a:off x="1847900" y="1621825"/>
          <a:ext cx="3000000" cy="3000000"/>
        </p:xfrm>
        <a:graphic>
          <a:graphicData uri="http://schemas.openxmlformats.org/drawingml/2006/table">
            <a:tbl>
              <a:tblPr>
                <a:noFill/>
                <a:tableStyleId>{09785716-7E3C-4D64-B452-F14DC483005B}</a:tableStyleId>
              </a:tblPr>
              <a:tblGrid>
                <a:gridCol w="3304925">
                  <a:extLst>
                    <a:ext uri="{9D8B030D-6E8A-4147-A177-3AD203B41FA5}">
                      <a16:colId xmlns:a16="http://schemas.microsoft.com/office/drawing/2014/main" val="20000"/>
                    </a:ext>
                  </a:extLst>
                </a:gridCol>
                <a:gridCol w="3283550">
                  <a:extLst>
                    <a:ext uri="{9D8B030D-6E8A-4147-A177-3AD203B41FA5}">
                      <a16:colId xmlns:a16="http://schemas.microsoft.com/office/drawing/2014/main" val="20001"/>
                    </a:ext>
                  </a:extLst>
                </a:gridCol>
              </a:tblGrid>
              <a:tr h="494225">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7:45-8:00</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Morning Meeting/Calendar</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494225">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8:00-8:45</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Word Work</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494225">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8:45-9:30</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Reading</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494225">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9:35-10:20</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Writing</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r h="494225">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10:25-11:10</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Math</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494225">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11:15-12:00</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Guided Reading/Centers</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r h="494225">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12:05-1:00</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Lunch &amp; Recess</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6"/>
                  </a:ext>
                </a:extLst>
              </a:tr>
              <a:tr h="494225">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1:00-2:30</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Independent Work</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7"/>
                  </a:ext>
                </a:extLst>
              </a:tr>
              <a:tr h="494225">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2:35</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US" sz="1500">
                          <a:latin typeface="Comic Sans MS"/>
                          <a:ea typeface="Comic Sans MS"/>
                          <a:cs typeface="Comic Sans MS"/>
                          <a:sym typeface="Comic Sans MS"/>
                        </a:rPr>
                        <a:t>Specials</a:t>
                      </a:r>
                      <a:endParaRPr sz="1500">
                        <a:latin typeface="Comic Sans MS"/>
                        <a:ea typeface="Comic Sans MS"/>
                        <a:cs typeface="Comic Sans MS"/>
                        <a:sym typeface="Comic Sans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9b20ee711e_0_143"/>
          <p:cNvSpPr txBox="1"/>
          <p:nvPr/>
        </p:nvSpPr>
        <p:spPr>
          <a:xfrm>
            <a:off x="952500" y="2029725"/>
            <a:ext cx="4859700" cy="418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900">
                <a:latin typeface="Bree Serif"/>
                <a:ea typeface="Bree Serif"/>
                <a:cs typeface="Bree Serif"/>
                <a:sym typeface="Bree Serif"/>
              </a:rPr>
              <a:t>Week 1 &amp; 2: Art</a:t>
            </a:r>
            <a:endParaRPr sz="2900">
              <a:latin typeface="Bree Serif"/>
              <a:ea typeface="Bree Serif"/>
              <a:cs typeface="Bree Serif"/>
              <a:sym typeface="Bree Serif"/>
            </a:endParaRPr>
          </a:p>
          <a:p>
            <a:pPr marL="0" lvl="0" indent="0" algn="l" rtl="0">
              <a:lnSpc>
                <a:spcPct val="115000"/>
              </a:lnSpc>
              <a:spcBef>
                <a:spcPts val="0"/>
              </a:spcBef>
              <a:spcAft>
                <a:spcPts val="0"/>
              </a:spcAft>
              <a:buNone/>
            </a:pPr>
            <a:r>
              <a:rPr lang="en-US" sz="2900">
                <a:latin typeface="Bree Serif"/>
                <a:ea typeface="Bree Serif"/>
                <a:cs typeface="Bree Serif"/>
                <a:sym typeface="Bree Serif"/>
              </a:rPr>
              <a:t>Week 3 &amp; 4: Music</a:t>
            </a:r>
            <a:endParaRPr sz="2900">
              <a:latin typeface="Bree Serif"/>
              <a:ea typeface="Bree Serif"/>
              <a:cs typeface="Bree Serif"/>
              <a:sym typeface="Bree Serif"/>
            </a:endParaRPr>
          </a:p>
          <a:p>
            <a:pPr marL="0" lvl="0" indent="0" algn="l" rtl="0">
              <a:lnSpc>
                <a:spcPct val="115000"/>
              </a:lnSpc>
              <a:spcBef>
                <a:spcPts val="0"/>
              </a:spcBef>
              <a:spcAft>
                <a:spcPts val="0"/>
              </a:spcAft>
              <a:buNone/>
            </a:pPr>
            <a:r>
              <a:rPr lang="en-US" sz="2900">
                <a:latin typeface="Bree Serif"/>
                <a:ea typeface="Bree Serif"/>
                <a:cs typeface="Bree Serif"/>
                <a:sym typeface="Bree Serif"/>
              </a:rPr>
              <a:t>Week 5 &amp; 6: PE</a:t>
            </a:r>
            <a:endParaRPr sz="2900">
              <a:latin typeface="Bree Serif"/>
              <a:ea typeface="Bree Serif"/>
              <a:cs typeface="Bree Serif"/>
              <a:sym typeface="Bree Serif"/>
            </a:endParaRPr>
          </a:p>
          <a:p>
            <a:pPr marL="0" lvl="0" indent="0" algn="l" rtl="0">
              <a:lnSpc>
                <a:spcPct val="115000"/>
              </a:lnSpc>
              <a:spcBef>
                <a:spcPts val="0"/>
              </a:spcBef>
              <a:spcAft>
                <a:spcPts val="0"/>
              </a:spcAft>
              <a:buNone/>
            </a:pPr>
            <a:r>
              <a:rPr lang="en-US" sz="2900">
                <a:latin typeface="Bree Serif"/>
                <a:ea typeface="Bree Serif"/>
                <a:cs typeface="Bree Serif"/>
                <a:sym typeface="Bree Serif"/>
              </a:rPr>
              <a:t>Week 7 &amp; 8: Health</a:t>
            </a:r>
            <a:endParaRPr sz="2900">
              <a:latin typeface="Bree Serif"/>
              <a:ea typeface="Bree Serif"/>
              <a:cs typeface="Bree Serif"/>
              <a:sym typeface="Bree Serif"/>
            </a:endParaRPr>
          </a:p>
          <a:p>
            <a:pPr marL="0" lvl="0" indent="0" algn="l" rtl="0">
              <a:lnSpc>
                <a:spcPct val="115000"/>
              </a:lnSpc>
              <a:spcBef>
                <a:spcPts val="0"/>
              </a:spcBef>
              <a:spcAft>
                <a:spcPts val="0"/>
              </a:spcAft>
              <a:buNone/>
            </a:pPr>
            <a:r>
              <a:rPr lang="en-US" sz="2900">
                <a:latin typeface="Bree Serif"/>
                <a:ea typeface="Bree Serif"/>
                <a:cs typeface="Bree Serif"/>
                <a:sym typeface="Bree Serif"/>
              </a:rPr>
              <a:t>Week 9 &amp; 10: STEM</a:t>
            </a:r>
            <a:endParaRPr sz="2900">
              <a:latin typeface="Bree Serif"/>
              <a:ea typeface="Bree Serif"/>
              <a:cs typeface="Bree Serif"/>
              <a:sym typeface="Bree Serif"/>
            </a:endParaRPr>
          </a:p>
          <a:p>
            <a:pPr marL="0" lvl="0" indent="0" algn="l" rtl="0">
              <a:lnSpc>
                <a:spcPct val="115000"/>
              </a:lnSpc>
              <a:spcBef>
                <a:spcPts val="0"/>
              </a:spcBef>
              <a:spcAft>
                <a:spcPts val="0"/>
              </a:spcAft>
              <a:buNone/>
            </a:pPr>
            <a:r>
              <a:rPr lang="en-US" sz="2900">
                <a:latin typeface="Bree Serif"/>
                <a:ea typeface="Bree Serif"/>
                <a:cs typeface="Bree Serif"/>
                <a:sym typeface="Bree Serif"/>
              </a:rPr>
              <a:t>Week 11 &amp; 12: Technology,                   </a:t>
            </a:r>
            <a:endParaRPr sz="2900">
              <a:latin typeface="Bree Serif"/>
              <a:ea typeface="Bree Serif"/>
              <a:cs typeface="Bree Serif"/>
              <a:sym typeface="Bree Serif"/>
            </a:endParaRPr>
          </a:p>
          <a:p>
            <a:pPr marL="0" lvl="0" indent="0" algn="l" rtl="0">
              <a:lnSpc>
                <a:spcPct val="115000"/>
              </a:lnSpc>
              <a:spcBef>
                <a:spcPts val="0"/>
              </a:spcBef>
              <a:spcAft>
                <a:spcPts val="0"/>
              </a:spcAft>
              <a:buNone/>
            </a:pPr>
            <a:r>
              <a:rPr lang="en-US" sz="2900">
                <a:latin typeface="Bree Serif"/>
                <a:ea typeface="Bree Serif"/>
                <a:cs typeface="Bree Serif"/>
                <a:sym typeface="Bree Serif"/>
              </a:rPr>
              <a:t>                                Music</a:t>
            </a:r>
            <a:endParaRPr sz="2900">
              <a:latin typeface="Bree Serif"/>
              <a:ea typeface="Bree Serif"/>
              <a:cs typeface="Bree Serif"/>
              <a:sym typeface="Bree Serif"/>
            </a:endParaRPr>
          </a:p>
        </p:txBody>
      </p:sp>
      <p:pic>
        <p:nvPicPr>
          <p:cNvPr id="276" name="Google Shape;276;g9b20ee711e_0_143"/>
          <p:cNvPicPr preferRelativeResize="0"/>
          <p:nvPr/>
        </p:nvPicPr>
        <p:blipFill rotWithShape="1">
          <a:blip r:embed="rId3">
            <a:alphaModFix/>
          </a:blip>
          <a:srcRect t="7347"/>
          <a:stretch/>
        </p:blipFill>
        <p:spPr>
          <a:xfrm>
            <a:off x="346725" y="280300"/>
            <a:ext cx="8450551" cy="1239267"/>
          </a:xfrm>
          <a:prstGeom prst="rect">
            <a:avLst/>
          </a:prstGeom>
          <a:noFill/>
          <a:ln>
            <a:noFill/>
          </a:ln>
        </p:spPr>
      </p:pic>
      <p:pic>
        <p:nvPicPr>
          <p:cNvPr id="277" name="Google Shape;277;g9b20ee711e_0_143" descr="Bitmoji Image"/>
          <p:cNvPicPr preferRelativeResize="0"/>
          <p:nvPr/>
        </p:nvPicPr>
        <p:blipFill>
          <a:blip r:embed="rId4">
            <a:alphaModFix/>
          </a:blip>
          <a:stretch>
            <a:fillRect/>
          </a:stretch>
        </p:blipFill>
        <p:spPr>
          <a:xfrm>
            <a:off x="5537000" y="1982688"/>
            <a:ext cx="2892625" cy="2892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3" name="Google Shape;283;p20"/>
          <p:cNvSpPr/>
          <p:nvPr/>
        </p:nvSpPr>
        <p:spPr>
          <a:xfrm>
            <a:off x="114300" y="2245175"/>
            <a:ext cx="4767300" cy="4487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2200">
                <a:solidFill>
                  <a:schemeClr val="dk1"/>
                </a:solidFill>
                <a:latin typeface="Delius"/>
                <a:ea typeface="Delius"/>
                <a:cs typeface="Delius"/>
                <a:sym typeface="Delius"/>
              </a:rPr>
              <a:t>Online learning rules:</a:t>
            </a:r>
            <a:endParaRPr sz="2200">
              <a:solidFill>
                <a:schemeClr val="dk1"/>
              </a:solidFill>
              <a:latin typeface="Delius"/>
              <a:ea typeface="Delius"/>
              <a:cs typeface="Delius"/>
              <a:sym typeface="Delius"/>
            </a:endParaRPr>
          </a:p>
          <a:p>
            <a:pPr marL="406400" lvl="0" indent="-311150" algn="l" rtl="0">
              <a:spcBef>
                <a:spcPts val="0"/>
              </a:spcBef>
              <a:spcAft>
                <a:spcPts val="0"/>
              </a:spcAft>
              <a:buClr>
                <a:schemeClr val="dk1"/>
              </a:buClr>
              <a:buSzPts val="1700"/>
              <a:buFont typeface="Delius"/>
              <a:buChar char="●"/>
            </a:pPr>
            <a:r>
              <a:rPr lang="en-US" sz="1700">
                <a:solidFill>
                  <a:schemeClr val="dk1"/>
                </a:solidFill>
                <a:latin typeface="Delius"/>
                <a:ea typeface="Delius"/>
                <a:cs typeface="Delius"/>
                <a:sym typeface="Delius"/>
              </a:rPr>
              <a:t>Be on time! Attendance is taken at 7:45 AM, and again at 1:00 PM.</a:t>
            </a:r>
            <a:endParaRPr sz="1700">
              <a:solidFill>
                <a:schemeClr val="dk1"/>
              </a:solidFill>
              <a:latin typeface="Delius"/>
              <a:ea typeface="Delius"/>
              <a:cs typeface="Delius"/>
              <a:sym typeface="Delius"/>
            </a:endParaRPr>
          </a:p>
          <a:p>
            <a:pPr marL="406400" lvl="0" indent="-311150" algn="l" rtl="0">
              <a:spcBef>
                <a:spcPts val="0"/>
              </a:spcBef>
              <a:spcAft>
                <a:spcPts val="0"/>
              </a:spcAft>
              <a:buClr>
                <a:schemeClr val="dk1"/>
              </a:buClr>
              <a:buSzPts val="1700"/>
              <a:buFont typeface="Delius"/>
              <a:buChar char="●"/>
            </a:pPr>
            <a:r>
              <a:rPr lang="en-US" sz="1700">
                <a:solidFill>
                  <a:schemeClr val="dk1"/>
                </a:solidFill>
                <a:latin typeface="Delius"/>
                <a:ea typeface="Delius"/>
                <a:cs typeface="Delius"/>
                <a:sym typeface="Delius"/>
              </a:rPr>
              <a:t>Find a quiet learning place free of distractions. No TV, video games, toys, etc.</a:t>
            </a:r>
            <a:endParaRPr sz="1700">
              <a:solidFill>
                <a:schemeClr val="dk1"/>
              </a:solidFill>
              <a:latin typeface="Delius"/>
              <a:ea typeface="Delius"/>
              <a:cs typeface="Delius"/>
              <a:sym typeface="Delius"/>
            </a:endParaRPr>
          </a:p>
          <a:p>
            <a:pPr marL="406400" lvl="0" indent="-311150" algn="l" rtl="0">
              <a:spcBef>
                <a:spcPts val="0"/>
              </a:spcBef>
              <a:spcAft>
                <a:spcPts val="0"/>
              </a:spcAft>
              <a:buClr>
                <a:schemeClr val="dk1"/>
              </a:buClr>
              <a:buSzPts val="1700"/>
              <a:buFont typeface="Delius"/>
              <a:buChar char="●"/>
            </a:pPr>
            <a:r>
              <a:rPr lang="en-US" sz="1700">
                <a:solidFill>
                  <a:schemeClr val="dk1"/>
                </a:solidFill>
                <a:latin typeface="Delius"/>
                <a:ea typeface="Delius"/>
                <a:cs typeface="Delius"/>
                <a:sym typeface="Delius"/>
              </a:rPr>
              <a:t>Eyes looking, ears listening, calm bodies, quiet voices, thinking minds. Participate in learning! Raise your hand before you unmute.</a:t>
            </a:r>
            <a:endParaRPr sz="1700">
              <a:solidFill>
                <a:schemeClr val="dk1"/>
              </a:solidFill>
              <a:latin typeface="Delius"/>
              <a:ea typeface="Delius"/>
              <a:cs typeface="Delius"/>
              <a:sym typeface="Delius"/>
            </a:endParaRPr>
          </a:p>
          <a:p>
            <a:pPr marL="406400" lvl="0" indent="-311150" algn="l" rtl="0">
              <a:spcBef>
                <a:spcPts val="0"/>
              </a:spcBef>
              <a:spcAft>
                <a:spcPts val="0"/>
              </a:spcAft>
              <a:buClr>
                <a:schemeClr val="dk1"/>
              </a:buClr>
              <a:buSzPts val="1700"/>
              <a:buFont typeface="Delius"/>
              <a:buChar char="●"/>
            </a:pPr>
            <a:r>
              <a:rPr lang="en-US" sz="1700">
                <a:solidFill>
                  <a:schemeClr val="dk1"/>
                </a:solidFill>
                <a:latin typeface="Delius"/>
                <a:ea typeface="Delius"/>
                <a:cs typeface="Delius"/>
                <a:sym typeface="Delius"/>
              </a:rPr>
              <a:t>Google Classroom Classwork is part of attendance and must be completed each day. This will affect grades on report cards!</a:t>
            </a:r>
            <a:endParaRPr sz="1700">
              <a:solidFill>
                <a:schemeClr val="dk1"/>
              </a:solidFill>
              <a:latin typeface="Delius"/>
              <a:ea typeface="Delius"/>
              <a:cs typeface="Delius"/>
              <a:sym typeface="Delius"/>
            </a:endParaRPr>
          </a:p>
          <a:p>
            <a:pPr marL="406400" lvl="0" indent="-311150" algn="l" rtl="0">
              <a:spcBef>
                <a:spcPts val="0"/>
              </a:spcBef>
              <a:spcAft>
                <a:spcPts val="0"/>
              </a:spcAft>
              <a:buClr>
                <a:schemeClr val="dk1"/>
              </a:buClr>
              <a:buSzPts val="1700"/>
              <a:buFont typeface="Delius"/>
              <a:buChar char="●"/>
            </a:pPr>
            <a:r>
              <a:rPr lang="en-US" sz="1700">
                <a:solidFill>
                  <a:schemeClr val="dk1"/>
                </a:solidFill>
                <a:latin typeface="Delius"/>
                <a:ea typeface="Delius"/>
                <a:cs typeface="Delius"/>
                <a:sym typeface="Delius"/>
              </a:rPr>
              <a:t>Be kind. Be safe. Have fun. Work hard!</a:t>
            </a:r>
            <a:endParaRPr sz="1700">
              <a:solidFill>
                <a:schemeClr val="dk1"/>
              </a:solidFill>
              <a:latin typeface="Delius"/>
              <a:ea typeface="Delius"/>
              <a:cs typeface="Delius"/>
              <a:sym typeface="Delius"/>
            </a:endParaRPr>
          </a:p>
        </p:txBody>
      </p:sp>
      <p:sp>
        <p:nvSpPr>
          <p:cNvPr id="284" name="Google Shape;284;p20"/>
          <p:cNvSpPr txBox="1"/>
          <p:nvPr/>
        </p:nvSpPr>
        <p:spPr>
          <a:xfrm>
            <a:off x="4786325" y="2595575"/>
            <a:ext cx="4357800" cy="42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900">
                <a:solidFill>
                  <a:schemeClr val="dk1"/>
                </a:solidFill>
                <a:latin typeface="Delius"/>
                <a:ea typeface="Delius"/>
                <a:cs typeface="Delius"/>
                <a:sym typeface="Delius"/>
              </a:rPr>
              <a:t>Reglas de aprendizaje en línea:</a:t>
            </a:r>
            <a:endParaRPr sz="1900">
              <a:solidFill>
                <a:schemeClr val="dk1"/>
              </a:solidFill>
              <a:latin typeface="Delius"/>
              <a:ea typeface="Delius"/>
              <a:cs typeface="Delius"/>
              <a:sym typeface="Delius"/>
            </a:endParaRPr>
          </a:p>
          <a:p>
            <a:pPr marL="406400" lvl="0" indent="-304800" algn="l" rtl="0">
              <a:spcBef>
                <a:spcPts val="0"/>
              </a:spcBef>
              <a:spcAft>
                <a:spcPts val="0"/>
              </a:spcAft>
              <a:buClr>
                <a:srgbClr val="222222"/>
              </a:buClr>
              <a:buSzPts val="1600"/>
              <a:buFont typeface="Delius"/>
              <a:buChar char="●"/>
            </a:pPr>
            <a:r>
              <a:rPr lang="en-US" sz="1600">
                <a:solidFill>
                  <a:srgbClr val="222222"/>
                </a:solidFill>
                <a:highlight>
                  <a:srgbClr val="F8F9FA"/>
                </a:highlight>
                <a:latin typeface="Delius"/>
                <a:ea typeface="Delius"/>
                <a:cs typeface="Delius"/>
                <a:sym typeface="Delius"/>
              </a:rPr>
              <a:t>¡Llegar a tiempo! La asistencia se toma a las 7:45 AM y nuevamente a la 1:00 PM.</a:t>
            </a:r>
            <a:endParaRPr sz="1600">
              <a:solidFill>
                <a:srgbClr val="222222"/>
              </a:solidFill>
              <a:highlight>
                <a:srgbClr val="F8F9FA"/>
              </a:highlight>
              <a:latin typeface="Delius"/>
              <a:ea typeface="Delius"/>
              <a:cs typeface="Delius"/>
              <a:sym typeface="Delius"/>
            </a:endParaRPr>
          </a:p>
          <a:p>
            <a:pPr marL="406400" lvl="0" indent="-304800" algn="l" rtl="0">
              <a:spcBef>
                <a:spcPts val="0"/>
              </a:spcBef>
              <a:spcAft>
                <a:spcPts val="0"/>
              </a:spcAft>
              <a:buClr>
                <a:srgbClr val="222222"/>
              </a:buClr>
              <a:buSzPts val="1600"/>
              <a:buFont typeface="Delius"/>
              <a:buChar char="●"/>
            </a:pPr>
            <a:r>
              <a:rPr lang="en-US" sz="1600">
                <a:solidFill>
                  <a:srgbClr val="222222"/>
                </a:solidFill>
                <a:highlight>
                  <a:srgbClr val="F8F9FA"/>
                </a:highlight>
                <a:latin typeface="Delius"/>
                <a:ea typeface="Delius"/>
                <a:cs typeface="Delius"/>
                <a:sym typeface="Delius"/>
              </a:rPr>
              <a:t>Encuentre un lugar de aprendizaje tranquilo y libre de distracciones. No hay televisión, videojuegos, juguetes, etc.</a:t>
            </a:r>
            <a:endParaRPr sz="1600">
              <a:solidFill>
                <a:srgbClr val="222222"/>
              </a:solidFill>
              <a:highlight>
                <a:srgbClr val="F8F9FA"/>
              </a:highlight>
              <a:latin typeface="Delius"/>
              <a:ea typeface="Delius"/>
              <a:cs typeface="Delius"/>
              <a:sym typeface="Delius"/>
            </a:endParaRPr>
          </a:p>
          <a:p>
            <a:pPr marL="406400" lvl="0" indent="-304800" algn="l" rtl="0">
              <a:spcBef>
                <a:spcPts val="0"/>
              </a:spcBef>
              <a:spcAft>
                <a:spcPts val="0"/>
              </a:spcAft>
              <a:buClr>
                <a:srgbClr val="222222"/>
              </a:buClr>
              <a:buSzPts val="1600"/>
              <a:buFont typeface="Delius"/>
              <a:buChar char="●"/>
            </a:pPr>
            <a:r>
              <a:rPr lang="en-US" sz="1600">
                <a:solidFill>
                  <a:srgbClr val="222222"/>
                </a:solidFill>
                <a:highlight>
                  <a:srgbClr val="F8F9FA"/>
                </a:highlight>
                <a:latin typeface="Delius"/>
                <a:ea typeface="Delius"/>
                <a:cs typeface="Delius"/>
                <a:sym typeface="Delius"/>
              </a:rPr>
              <a:t>Ojos mirando, oídos escuchando, cuerpos tranquilos, voces tranquilas, mentes pensantes. ¡Participa en el aprendizaje! Levante la mano antes de activar el sonido.</a:t>
            </a:r>
            <a:endParaRPr sz="1600">
              <a:solidFill>
                <a:srgbClr val="222222"/>
              </a:solidFill>
              <a:highlight>
                <a:srgbClr val="F8F9FA"/>
              </a:highlight>
              <a:latin typeface="Delius"/>
              <a:ea typeface="Delius"/>
              <a:cs typeface="Delius"/>
              <a:sym typeface="Delius"/>
            </a:endParaRPr>
          </a:p>
          <a:p>
            <a:pPr marL="406400" lvl="0" indent="-304800" algn="l" rtl="0">
              <a:spcBef>
                <a:spcPts val="0"/>
              </a:spcBef>
              <a:spcAft>
                <a:spcPts val="0"/>
              </a:spcAft>
              <a:buClr>
                <a:srgbClr val="222222"/>
              </a:buClr>
              <a:buSzPts val="1600"/>
              <a:buFont typeface="Delius"/>
              <a:buChar char="●"/>
            </a:pPr>
            <a:r>
              <a:rPr lang="en-US" sz="1600">
                <a:solidFill>
                  <a:srgbClr val="222222"/>
                </a:solidFill>
                <a:highlight>
                  <a:srgbClr val="F8F9FA"/>
                </a:highlight>
                <a:latin typeface="Delius"/>
                <a:ea typeface="Delius"/>
                <a:cs typeface="Delius"/>
                <a:sym typeface="Delius"/>
              </a:rPr>
              <a:t>Google Classroom Classwork es parte de la asistencia y debe completarse todos los días. ¡Esto afectará las calificaciones en las boletas de calificaciones!</a:t>
            </a:r>
            <a:endParaRPr sz="1600">
              <a:solidFill>
                <a:srgbClr val="222222"/>
              </a:solidFill>
              <a:highlight>
                <a:srgbClr val="F8F9FA"/>
              </a:highlight>
              <a:latin typeface="Delius"/>
              <a:ea typeface="Delius"/>
              <a:cs typeface="Delius"/>
              <a:sym typeface="Delius"/>
            </a:endParaRPr>
          </a:p>
          <a:p>
            <a:pPr marL="406400" marR="38100" lvl="0" indent="-304800" algn="l" rtl="0">
              <a:spcBef>
                <a:spcPts val="0"/>
              </a:spcBef>
              <a:spcAft>
                <a:spcPts val="0"/>
              </a:spcAft>
              <a:buClr>
                <a:srgbClr val="222222"/>
              </a:buClr>
              <a:buSzPts val="1600"/>
              <a:buFont typeface="Delius"/>
              <a:buChar char="●"/>
            </a:pPr>
            <a:r>
              <a:rPr lang="en-US" sz="1600">
                <a:solidFill>
                  <a:srgbClr val="222222"/>
                </a:solidFill>
                <a:highlight>
                  <a:srgbClr val="F8F9FA"/>
                </a:highlight>
                <a:latin typeface="Delius"/>
                <a:ea typeface="Delius"/>
                <a:cs typeface="Delius"/>
                <a:sym typeface="Delius"/>
              </a:rPr>
              <a:t>Se amable. Cuidate. Que te diviertas. ¡Trabaja duro!</a:t>
            </a:r>
            <a:endParaRPr sz="1600">
              <a:solidFill>
                <a:schemeClr val="dk1"/>
              </a:solidFill>
              <a:latin typeface="Delius"/>
              <a:ea typeface="Delius"/>
              <a:cs typeface="Delius"/>
              <a:sym typeface="Delius"/>
            </a:endParaRPr>
          </a:p>
          <a:p>
            <a:pPr marL="0" lvl="0" indent="0" algn="l" rtl="0">
              <a:spcBef>
                <a:spcPts val="0"/>
              </a:spcBef>
              <a:spcAft>
                <a:spcPts val="0"/>
              </a:spcAft>
              <a:buNone/>
            </a:pPr>
            <a:endParaRPr sz="1300">
              <a:latin typeface="Delius"/>
              <a:ea typeface="Delius"/>
              <a:cs typeface="Delius"/>
              <a:sym typeface="Deliu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2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90" name="Google Shape;290;p26"/>
          <p:cNvSpPr/>
          <p:nvPr/>
        </p:nvSpPr>
        <p:spPr>
          <a:xfrm>
            <a:off x="97150" y="306150"/>
            <a:ext cx="8949600" cy="4470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100">
                <a:solidFill>
                  <a:schemeClr val="dk1"/>
                </a:solidFill>
                <a:latin typeface="Calibri"/>
                <a:ea typeface="Calibri"/>
                <a:cs typeface="Calibri"/>
                <a:sym typeface="Calibri"/>
              </a:rPr>
              <a:t>Online school is still school! Attendance is mandatory. Attendance includes attendance at Google Meets, active participation, and completion of classwork throughout the day. Our school day is 7:45-3:30 PM. More than 9 absences is a problem.</a:t>
            </a:r>
            <a:endParaRPr sz="31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100"/>
              <a:buFont typeface="Arial"/>
              <a:buNone/>
            </a:pPr>
            <a:r>
              <a:rPr lang="en-US" sz="3100">
                <a:solidFill>
                  <a:srgbClr val="222222"/>
                </a:solidFill>
                <a:highlight>
                  <a:srgbClr val="F8F9FA"/>
                </a:highlight>
                <a:latin typeface="Calibri"/>
                <a:ea typeface="Calibri"/>
                <a:cs typeface="Calibri"/>
                <a:sym typeface="Calibri"/>
              </a:rPr>
              <a:t>¡La escuela en línea sigue siendo escuela! Asistencia obligatoria. La asistencia incluye asistencia, participación y trabajo en clase durante todo el día. Nuestro día escolar es de 7: 45-3: 30 PM.</a:t>
            </a:r>
            <a:endParaRPr sz="3100">
              <a:solidFill>
                <a:srgbClr val="222222"/>
              </a:solidFill>
              <a:highlight>
                <a:srgbClr val="F8F9FA"/>
              </a:highlight>
              <a:latin typeface="Calibri"/>
              <a:ea typeface="Calibri"/>
              <a:cs typeface="Calibri"/>
              <a:sym typeface="Calibri"/>
            </a:endParaRPr>
          </a:p>
          <a:p>
            <a:pPr marL="0" marR="0" lvl="0" indent="0" algn="ctr"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1591</Words>
  <Application>Microsoft Office PowerPoint</Application>
  <PresentationFormat>On-screen Show (4:3)</PresentationFormat>
  <Paragraphs>189</Paragraphs>
  <Slides>23</Slides>
  <Notes>23</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23</vt:i4>
      </vt:variant>
    </vt:vector>
  </HeadingPairs>
  <TitlesOfParts>
    <vt:vector size="37" baseType="lpstr">
      <vt:lpstr>Comic Sans MS</vt:lpstr>
      <vt:lpstr>Bree Serif</vt:lpstr>
      <vt:lpstr>Lato</vt:lpstr>
      <vt:lpstr>Calibri</vt:lpstr>
      <vt:lpstr>Roboto</vt:lpstr>
      <vt:lpstr>Century Gothic</vt:lpstr>
      <vt:lpstr>Impact</vt:lpstr>
      <vt:lpstr>Delius</vt:lpstr>
      <vt:lpstr>Arial</vt:lpstr>
      <vt:lpstr>Office Theme</vt:lpstr>
      <vt:lpstr>Simple Light</vt:lpstr>
      <vt:lpstr>Office Theme</vt:lpstr>
      <vt:lpstr>Simple Light</vt:lpstr>
      <vt:lpstr>Custom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you should know         </vt:lpstr>
      <vt:lpstr>What you should know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LeShandra Patterson</dc:creator>
  <cp:lastModifiedBy>Tammy Morgan</cp:lastModifiedBy>
  <cp:revision>1</cp:revision>
  <dcterms:created xsi:type="dcterms:W3CDTF">2015-07-26T00:23:27Z</dcterms:created>
  <dcterms:modified xsi:type="dcterms:W3CDTF">2020-09-25T13:33:56Z</dcterms:modified>
</cp:coreProperties>
</file>